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0"/>
  </p:notesMasterIdLst>
  <p:sldIdLst>
    <p:sldId id="256" r:id="rId2"/>
    <p:sldId id="321" r:id="rId3"/>
    <p:sldId id="316" r:id="rId4"/>
    <p:sldId id="324" r:id="rId5"/>
    <p:sldId id="326" r:id="rId6"/>
    <p:sldId id="327" r:id="rId7"/>
    <p:sldId id="328" r:id="rId8"/>
    <p:sldId id="329" r:id="rId9"/>
  </p:sldIdLst>
  <p:sldSz cx="9144000" cy="5143500" type="screen16x9"/>
  <p:notesSz cx="6858000" cy="9144000"/>
  <p:embeddedFontLst>
    <p:embeddedFont>
      <p:font typeface="Delius Unicase" charset="0"/>
      <p:regular r:id="rId11"/>
      <p:bold r:id="rId12"/>
    </p:embeddedFont>
    <p:embeddedFont>
      <p:font typeface="Constantia" pitchFamily="18" charset="0"/>
      <p:regular r:id="rId13"/>
      <p:bold r:id="rId14"/>
      <p:italic r:id="rId15"/>
      <p:boldItalic r:id="rId16"/>
    </p:embeddedFont>
    <p:embeddedFont>
      <p:font typeface="Comfortaa" charset="0"/>
      <p:regular r:id="rId17"/>
      <p:bold r:id="rId18"/>
    </p:embeddedFont>
    <p:embeddedFont>
      <p:font typeface="DaunPenh" pitchFamily="2" charset="0"/>
      <p:regular r:id="rId19"/>
    </p:embeddedFont>
    <p:embeddedFont>
      <p:font typeface="Chewy"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CCFFFF"/>
    <a:srgbClr val="CCFFCC"/>
    <a:srgbClr val="FFFF99"/>
    <a:srgbClr val="CCFF99"/>
    <a:srgbClr val="CCFF66"/>
    <a:srgbClr val="99FF66"/>
    <a:srgbClr val="4DFD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2ACD8CF-E745-47E1-BDE0-4CFD0C03797A}">
  <a:tblStyle styleId="{52ACD8CF-E745-47E1-BDE0-4CFD0C03797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p:scale>
          <a:sx n="90" d="100"/>
          <a:sy n="90" d="100"/>
        </p:scale>
        <p:origin x="-816"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32429751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gbe410971f6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8" name="Google Shape;558;gbe410971f6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gbe410971f6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8" name="Google Shape;558;gbe410971f6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3225" y="2181538"/>
            <a:ext cx="7717500" cy="16149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3600" b="1"/>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10" name="Google Shape;10;p2"/>
          <p:cNvSpPr txBox="1">
            <a:spLocks noGrp="1"/>
          </p:cNvSpPr>
          <p:nvPr>
            <p:ph type="subTitle" idx="1"/>
          </p:nvPr>
        </p:nvSpPr>
        <p:spPr>
          <a:xfrm>
            <a:off x="1882350" y="3853713"/>
            <a:ext cx="5379300" cy="294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 name="Google Shape;11;p2"/>
          <p:cNvSpPr/>
          <p:nvPr/>
        </p:nvSpPr>
        <p:spPr>
          <a:xfrm rot="5400000">
            <a:off x="7280768" y="908138"/>
            <a:ext cx="2771370" cy="955093"/>
          </a:xfrm>
          <a:custGeom>
            <a:avLst/>
            <a:gdLst/>
            <a:ahLst/>
            <a:cxnLst/>
            <a:rect l="l" t="t" r="r" b="b"/>
            <a:pathLst>
              <a:path w="59760" h="20595" extrusionOk="0">
                <a:moveTo>
                  <a:pt x="0" y="0"/>
                </a:moveTo>
                <a:lnTo>
                  <a:pt x="0" y="14598"/>
                </a:lnTo>
                <a:cubicBezTo>
                  <a:pt x="3547" y="16984"/>
                  <a:pt x="7842" y="18762"/>
                  <a:pt x="11492" y="19726"/>
                </a:cubicBezTo>
                <a:cubicBezTo>
                  <a:pt x="11941" y="19848"/>
                  <a:pt x="12371" y="19951"/>
                  <a:pt x="12802" y="20044"/>
                </a:cubicBezTo>
                <a:cubicBezTo>
                  <a:pt x="14470" y="20410"/>
                  <a:pt x="16197" y="20595"/>
                  <a:pt x="17927" y="20595"/>
                </a:cubicBezTo>
                <a:cubicBezTo>
                  <a:pt x="24387" y="20595"/>
                  <a:pt x="30875" y="18021"/>
                  <a:pt x="34381" y="12699"/>
                </a:cubicBezTo>
                <a:cubicBezTo>
                  <a:pt x="35457" y="11061"/>
                  <a:pt x="36262" y="9189"/>
                  <a:pt x="37759" y="7926"/>
                </a:cubicBezTo>
                <a:cubicBezTo>
                  <a:pt x="40660" y="5474"/>
                  <a:pt x="44955" y="6157"/>
                  <a:pt x="48726" y="5736"/>
                </a:cubicBezTo>
                <a:cubicBezTo>
                  <a:pt x="52975" y="5231"/>
                  <a:pt x="56905" y="3191"/>
                  <a:pt x="59759" y="0"/>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5400000">
            <a:off x="7360233" y="3462943"/>
            <a:ext cx="986132" cy="2374948"/>
          </a:xfrm>
          <a:custGeom>
            <a:avLst/>
            <a:gdLst/>
            <a:ahLst/>
            <a:cxnLst/>
            <a:rect l="l" t="t" r="r" b="b"/>
            <a:pathLst>
              <a:path w="16246" h="39126" extrusionOk="0">
                <a:moveTo>
                  <a:pt x="16245" y="0"/>
                </a:moveTo>
                <a:cubicBezTo>
                  <a:pt x="15703" y="337"/>
                  <a:pt x="15179" y="655"/>
                  <a:pt x="14701" y="908"/>
                </a:cubicBezTo>
                <a:cubicBezTo>
                  <a:pt x="10322" y="3182"/>
                  <a:pt x="5044" y="4445"/>
                  <a:pt x="2134" y="8787"/>
                </a:cubicBezTo>
                <a:cubicBezTo>
                  <a:pt x="318" y="11482"/>
                  <a:pt x="0" y="15422"/>
                  <a:pt x="2171" y="17846"/>
                </a:cubicBezTo>
                <a:cubicBezTo>
                  <a:pt x="3753" y="19633"/>
                  <a:pt x="6233" y="20241"/>
                  <a:pt x="8460" y="21121"/>
                </a:cubicBezTo>
                <a:cubicBezTo>
                  <a:pt x="10677" y="22001"/>
                  <a:pt x="12998" y="23582"/>
                  <a:pt x="13242" y="25959"/>
                </a:cubicBezTo>
                <a:cubicBezTo>
                  <a:pt x="13401" y="27522"/>
                  <a:pt x="12596" y="29010"/>
                  <a:pt x="12343" y="30554"/>
                </a:cubicBezTo>
                <a:cubicBezTo>
                  <a:pt x="11931" y="33108"/>
                  <a:pt x="13054" y="35719"/>
                  <a:pt x="14758" y="37656"/>
                </a:cubicBezTo>
                <a:cubicBezTo>
                  <a:pt x="15216" y="38180"/>
                  <a:pt x="15712" y="38667"/>
                  <a:pt x="16245" y="39125"/>
                </a:cubicBezTo>
                <a:lnTo>
                  <a:pt x="16245" y="0"/>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7420981" y="4664991"/>
            <a:ext cx="188656" cy="167411"/>
          </a:xfrm>
          <a:custGeom>
            <a:avLst/>
            <a:gdLst/>
            <a:ahLst/>
            <a:cxnLst/>
            <a:rect l="l" t="t" r="r" b="b"/>
            <a:pathLst>
              <a:path w="3108" h="2758" extrusionOk="0">
                <a:moveTo>
                  <a:pt x="1550" y="0"/>
                </a:moveTo>
                <a:cubicBezTo>
                  <a:pt x="975" y="0"/>
                  <a:pt x="437" y="360"/>
                  <a:pt x="244" y="934"/>
                </a:cubicBezTo>
                <a:cubicBezTo>
                  <a:pt x="0" y="1664"/>
                  <a:pt x="393" y="2441"/>
                  <a:pt x="1114" y="2684"/>
                </a:cubicBezTo>
                <a:cubicBezTo>
                  <a:pt x="1261" y="2734"/>
                  <a:pt x="1410" y="2757"/>
                  <a:pt x="1557" y="2757"/>
                </a:cubicBezTo>
                <a:cubicBezTo>
                  <a:pt x="2132" y="2757"/>
                  <a:pt x="2670" y="2397"/>
                  <a:pt x="2864" y="1823"/>
                </a:cubicBezTo>
                <a:cubicBezTo>
                  <a:pt x="3107" y="1093"/>
                  <a:pt x="2714" y="317"/>
                  <a:pt x="1994" y="73"/>
                </a:cubicBezTo>
                <a:cubicBezTo>
                  <a:pt x="1847" y="24"/>
                  <a:pt x="1697" y="0"/>
                  <a:pt x="1550" y="0"/>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flipH="1">
            <a:off x="8946721" y="4235775"/>
            <a:ext cx="129390" cy="110846"/>
          </a:xfrm>
          <a:custGeom>
            <a:avLst/>
            <a:gdLst/>
            <a:ahLst/>
            <a:cxnLst/>
            <a:rect l="l" t="t" r="r" b="b"/>
            <a:pathLst>
              <a:path w="1835" h="1572" extrusionOk="0">
                <a:moveTo>
                  <a:pt x="1049" y="0"/>
                </a:moveTo>
                <a:cubicBezTo>
                  <a:pt x="347" y="0"/>
                  <a:pt x="0" y="843"/>
                  <a:pt x="496" y="1339"/>
                </a:cubicBezTo>
                <a:cubicBezTo>
                  <a:pt x="658" y="1500"/>
                  <a:pt x="855" y="1572"/>
                  <a:pt x="1049" y="1572"/>
                </a:cubicBezTo>
                <a:cubicBezTo>
                  <a:pt x="1451" y="1572"/>
                  <a:pt x="1835" y="1260"/>
                  <a:pt x="1835" y="786"/>
                </a:cubicBezTo>
                <a:cubicBezTo>
                  <a:pt x="1835" y="356"/>
                  <a:pt x="1479" y="0"/>
                  <a:pt x="1049" y="0"/>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5400000">
            <a:off x="1075638" y="4574017"/>
            <a:ext cx="102641" cy="87930"/>
          </a:xfrm>
          <a:custGeom>
            <a:avLst/>
            <a:gdLst/>
            <a:ahLst/>
            <a:cxnLst/>
            <a:rect l="l" t="t" r="r" b="b"/>
            <a:pathLst>
              <a:path w="1835" h="1572" extrusionOk="0">
                <a:moveTo>
                  <a:pt x="1048" y="0"/>
                </a:moveTo>
                <a:cubicBezTo>
                  <a:pt x="346" y="0"/>
                  <a:pt x="0" y="842"/>
                  <a:pt x="496" y="1338"/>
                </a:cubicBezTo>
                <a:cubicBezTo>
                  <a:pt x="657" y="1499"/>
                  <a:pt x="855" y="1572"/>
                  <a:pt x="1048" y="1572"/>
                </a:cubicBezTo>
                <a:cubicBezTo>
                  <a:pt x="1450" y="1572"/>
                  <a:pt x="1834" y="1260"/>
                  <a:pt x="1834" y="786"/>
                </a:cubicBezTo>
                <a:cubicBezTo>
                  <a:pt x="1834" y="356"/>
                  <a:pt x="1479" y="0"/>
                  <a:pt x="1048" y="0"/>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5400000">
            <a:off x="777286" y="4729402"/>
            <a:ext cx="176978" cy="161261"/>
          </a:xfrm>
          <a:custGeom>
            <a:avLst/>
            <a:gdLst/>
            <a:ahLst/>
            <a:cxnLst/>
            <a:rect l="l" t="t" r="r" b="b"/>
            <a:pathLst>
              <a:path w="3164" h="2883" extrusionOk="0">
                <a:moveTo>
                  <a:pt x="1582" y="1"/>
                </a:moveTo>
                <a:cubicBezTo>
                  <a:pt x="1213" y="1"/>
                  <a:pt x="843" y="141"/>
                  <a:pt x="562" y="422"/>
                </a:cubicBezTo>
                <a:cubicBezTo>
                  <a:pt x="1" y="983"/>
                  <a:pt x="1" y="1900"/>
                  <a:pt x="562" y="2462"/>
                </a:cubicBezTo>
                <a:cubicBezTo>
                  <a:pt x="843" y="2742"/>
                  <a:pt x="1213" y="2883"/>
                  <a:pt x="1582" y="2883"/>
                </a:cubicBezTo>
                <a:cubicBezTo>
                  <a:pt x="1952" y="2883"/>
                  <a:pt x="2322" y="2742"/>
                  <a:pt x="2602" y="2462"/>
                </a:cubicBezTo>
                <a:cubicBezTo>
                  <a:pt x="3164" y="1900"/>
                  <a:pt x="3164" y="983"/>
                  <a:pt x="2602" y="422"/>
                </a:cubicBezTo>
                <a:cubicBezTo>
                  <a:pt x="2322" y="141"/>
                  <a:pt x="1952" y="1"/>
                  <a:pt x="1582" y="1"/>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rot="5400000">
            <a:off x="2187910" y="4951375"/>
            <a:ext cx="102641" cy="87986"/>
          </a:xfrm>
          <a:custGeom>
            <a:avLst/>
            <a:gdLst/>
            <a:ahLst/>
            <a:cxnLst/>
            <a:rect l="l" t="t" r="r" b="b"/>
            <a:pathLst>
              <a:path w="1835" h="1573" extrusionOk="0">
                <a:moveTo>
                  <a:pt x="1048" y="1"/>
                </a:moveTo>
                <a:cubicBezTo>
                  <a:pt x="346" y="1"/>
                  <a:pt x="0" y="843"/>
                  <a:pt x="496" y="1339"/>
                </a:cubicBezTo>
                <a:cubicBezTo>
                  <a:pt x="657" y="1500"/>
                  <a:pt x="855" y="1572"/>
                  <a:pt x="1048" y="1572"/>
                </a:cubicBezTo>
                <a:cubicBezTo>
                  <a:pt x="1450" y="1572"/>
                  <a:pt x="1834" y="1260"/>
                  <a:pt x="1834" y="787"/>
                </a:cubicBezTo>
                <a:cubicBezTo>
                  <a:pt x="1834" y="356"/>
                  <a:pt x="1479" y="1"/>
                  <a:pt x="1048" y="1"/>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flipH="1">
            <a:off x="8624693" y="3679506"/>
            <a:ext cx="129390" cy="110775"/>
          </a:xfrm>
          <a:custGeom>
            <a:avLst/>
            <a:gdLst/>
            <a:ahLst/>
            <a:cxnLst/>
            <a:rect l="l" t="t" r="r" b="b"/>
            <a:pathLst>
              <a:path w="1835" h="1571" extrusionOk="0">
                <a:moveTo>
                  <a:pt x="1048" y="1"/>
                </a:moveTo>
                <a:cubicBezTo>
                  <a:pt x="346" y="1"/>
                  <a:pt x="0" y="843"/>
                  <a:pt x="496" y="1339"/>
                </a:cubicBezTo>
                <a:cubicBezTo>
                  <a:pt x="656" y="1499"/>
                  <a:pt x="852" y="1570"/>
                  <a:pt x="1044" y="1570"/>
                </a:cubicBezTo>
                <a:cubicBezTo>
                  <a:pt x="1448" y="1570"/>
                  <a:pt x="1834" y="1256"/>
                  <a:pt x="1834" y="787"/>
                </a:cubicBezTo>
                <a:cubicBezTo>
                  <a:pt x="1834" y="347"/>
                  <a:pt x="1479" y="1"/>
                  <a:pt x="1048" y="1"/>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5400000">
            <a:off x="7187556" y="4713157"/>
            <a:ext cx="94935" cy="95481"/>
          </a:xfrm>
          <a:custGeom>
            <a:avLst/>
            <a:gdLst/>
            <a:ahLst/>
            <a:cxnLst/>
            <a:rect l="l" t="t" r="r" b="b"/>
            <a:pathLst>
              <a:path w="1564" h="1573" extrusionOk="0">
                <a:moveTo>
                  <a:pt x="787" y="1"/>
                </a:moveTo>
                <a:cubicBezTo>
                  <a:pt x="347" y="1"/>
                  <a:pt x="1" y="356"/>
                  <a:pt x="1" y="787"/>
                </a:cubicBezTo>
                <a:cubicBezTo>
                  <a:pt x="1" y="1217"/>
                  <a:pt x="347" y="1573"/>
                  <a:pt x="787" y="1573"/>
                </a:cubicBezTo>
                <a:cubicBezTo>
                  <a:pt x="1217" y="1573"/>
                  <a:pt x="1563" y="1217"/>
                  <a:pt x="1563" y="787"/>
                </a:cubicBezTo>
                <a:cubicBezTo>
                  <a:pt x="1563" y="356"/>
                  <a:pt x="1217" y="1"/>
                  <a:pt x="787" y="1"/>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5400000">
            <a:off x="1259307" y="4227442"/>
            <a:ext cx="483726" cy="1348425"/>
          </a:xfrm>
          <a:custGeom>
            <a:avLst/>
            <a:gdLst/>
            <a:ahLst/>
            <a:cxnLst/>
            <a:rect l="l" t="t" r="r" b="b"/>
            <a:pathLst>
              <a:path w="8648" h="24107" extrusionOk="0">
                <a:moveTo>
                  <a:pt x="8647" y="0"/>
                </a:moveTo>
                <a:cubicBezTo>
                  <a:pt x="3678" y="1769"/>
                  <a:pt x="310" y="6401"/>
                  <a:pt x="160" y="11670"/>
                </a:cubicBezTo>
                <a:cubicBezTo>
                  <a:pt x="1" y="16938"/>
                  <a:pt x="3079" y="21767"/>
                  <a:pt x="7927" y="23835"/>
                </a:cubicBezTo>
                <a:cubicBezTo>
                  <a:pt x="8170" y="23928"/>
                  <a:pt x="8404" y="24022"/>
                  <a:pt x="8647" y="24106"/>
                </a:cubicBezTo>
                <a:lnTo>
                  <a:pt x="8647" y="0"/>
                </a:ln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flipH="1">
            <a:off x="8980355" y="3886741"/>
            <a:ext cx="166339" cy="221691"/>
          </a:xfrm>
          <a:custGeom>
            <a:avLst/>
            <a:gdLst/>
            <a:ahLst/>
            <a:cxnLst/>
            <a:rect l="l" t="t" r="r" b="b"/>
            <a:pathLst>
              <a:path w="2359" h="3144" extrusionOk="0">
                <a:moveTo>
                  <a:pt x="781" y="1"/>
                </a:moveTo>
                <a:cubicBezTo>
                  <a:pt x="519" y="1"/>
                  <a:pt x="252" y="68"/>
                  <a:pt x="0" y="215"/>
                </a:cubicBezTo>
                <a:lnTo>
                  <a:pt x="0" y="2929"/>
                </a:lnTo>
                <a:cubicBezTo>
                  <a:pt x="252" y="3076"/>
                  <a:pt x="519" y="3144"/>
                  <a:pt x="781" y="3144"/>
                </a:cubicBezTo>
                <a:cubicBezTo>
                  <a:pt x="1597" y="3144"/>
                  <a:pt x="2351" y="2487"/>
                  <a:pt x="2358" y="1572"/>
                </a:cubicBezTo>
                <a:cubicBezTo>
                  <a:pt x="2351" y="658"/>
                  <a:pt x="1597" y="1"/>
                  <a:pt x="781" y="1"/>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rot="5400000">
            <a:off x="-745909" y="3427192"/>
            <a:ext cx="2462259" cy="970472"/>
          </a:xfrm>
          <a:custGeom>
            <a:avLst/>
            <a:gdLst/>
            <a:ahLst/>
            <a:cxnLst/>
            <a:rect l="l" t="t" r="r" b="b"/>
            <a:pathLst>
              <a:path w="44020" h="17350" extrusionOk="0">
                <a:moveTo>
                  <a:pt x="44019" y="0"/>
                </a:moveTo>
                <a:cubicBezTo>
                  <a:pt x="43757" y="749"/>
                  <a:pt x="43542" y="1525"/>
                  <a:pt x="43299" y="2293"/>
                </a:cubicBezTo>
                <a:cubicBezTo>
                  <a:pt x="43168" y="2723"/>
                  <a:pt x="43027" y="3154"/>
                  <a:pt x="42868" y="3575"/>
                </a:cubicBezTo>
                <a:cubicBezTo>
                  <a:pt x="42195" y="5343"/>
                  <a:pt x="41016" y="7093"/>
                  <a:pt x="39209" y="7608"/>
                </a:cubicBezTo>
                <a:cubicBezTo>
                  <a:pt x="38660" y="7768"/>
                  <a:pt x="38092" y="7800"/>
                  <a:pt x="37518" y="7800"/>
                </a:cubicBezTo>
                <a:cubicBezTo>
                  <a:pt x="37130" y="7800"/>
                  <a:pt x="36739" y="7786"/>
                  <a:pt x="36348" y="7786"/>
                </a:cubicBezTo>
                <a:cubicBezTo>
                  <a:pt x="36000" y="7786"/>
                  <a:pt x="35652" y="7797"/>
                  <a:pt x="35307" y="7842"/>
                </a:cubicBezTo>
                <a:cubicBezTo>
                  <a:pt x="31826" y="8291"/>
                  <a:pt x="29599" y="11856"/>
                  <a:pt x="26324" y="13120"/>
                </a:cubicBezTo>
                <a:cubicBezTo>
                  <a:pt x="25294" y="13518"/>
                  <a:pt x="24237" y="13667"/>
                  <a:pt x="23162" y="13667"/>
                </a:cubicBezTo>
                <a:cubicBezTo>
                  <a:pt x="22820" y="13667"/>
                  <a:pt x="22477" y="13652"/>
                  <a:pt x="22131" y="13625"/>
                </a:cubicBezTo>
                <a:cubicBezTo>
                  <a:pt x="19670" y="13447"/>
                  <a:pt x="17134" y="12661"/>
                  <a:pt x="14655" y="12427"/>
                </a:cubicBezTo>
                <a:cubicBezTo>
                  <a:pt x="14122" y="12379"/>
                  <a:pt x="13589" y="12355"/>
                  <a:pt x="13056" y="12355"/>
                </a:cubicBezTo>
                <a:cubicBezTo>
                  <a:pt x="11425" y="12355"/>
                  <a:pt x="9799" y="12580"/>
                  <a:pt x="8226" y="13017"/>
                </a:cubicBezTo>
                <a:cubicBezTo>
                  <a:pt x="5549" y="13765"/>
                  <a:pt x="3041" y="15010"/>
                  <a:pt x="833" y="16685"/>
                </a:cubicBezTo>
                <a:cubicBezTo>
                  <a:pt x="552" y="16900"/>
                  <a:pt x="272" y="17116"/>
                  <a:pt x="0" y="17350"/>
                </a:cubicBezTo>
                <a:lnTo>
                  <a:pt x="44019" y="17350"/>
                </a:lnTo>
                <a:lnTo>
                  <a:pt x="4401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rot="5400000">
            <a:off x="-171671" y="3239243"/>
            <a:ext cx="862630" cy="519301"/>
          </a:xfrm>
          <a:custGeom>
            <a:avLst/>
            <a:gdLst/>
            <a:ahLst/>
            <a:cxnLst/>
            <a:rect l="l" t="t" r="r" b="b"/>
            <a:pathLst>
              <a:path w="15422" h="9284" extrusionOk="0">
                <a:moveTo>
                  <a:pt x="8192" y="0"/>
                </a:moveTo>
                <a:cubicBezTo>
                  <a:pt x="7849" y="0"/>
                  <a:pt x="7501" y="25"/>
                  <a:pt x="7150" y="75"/>
                </a:cubicBezTo>
                <a:cubicBezTo>
                  <a:pt x="2789" y="712"/>
                  <a:pt x="0" y="5054"/>
                  <a:pt x="1236" y="9284"/>
                </a:cubicBezTo>
                <a:lnTo>
                  <a:pt x="15132" y="9284"/>
                </a:lnTo>
                <a:cubicBezTo>
                  <a:pt x="15328" y="8619"/>
                  <a:pt x="15422" y="7936"/>
                  <a:pt x="15422" y="7244"/>
                </a:cubicBezTo>
                <a:cubicBezTo>
                  <a:pt x="15422" y="3191"/>
                  <a:pt x="12115" y="0"/>
                  <a:pt x="8192" y="0"/>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rot="5400000">
            <a:off x="7845316" y="-479332"/>
            <a:ext cx="540779" cy="1499443"/>
          </a:xfrm>
          <a:custGeom>
            <a:avLst/>
            <a:gdLst/>
            <a:ahLst/>
            <a:cxnLst/>
            <a:rect l="l" t="t" r="r" b="b"/>
            <a:pathLst>
              <a:path w="11661" h="32333" extrusionOk="0">
                <a:moveTo>
                  <a:pt x="0" y="1"/>
                </a:moveTo>
                <a:lnTo>
                  <a:pt x="0" y="32332"/>
                </a:lnTo>
                <a:cubicBezTo>
                  <a:pt x="6962" y="30021"/>
                  <a:pt x="11660" y="23508"/>
                  <a:pt x="11660" y="16171"/>
                </a:cubicBezTo>
                <a:cubicBezTo>
                  <a:pt x="11660" y="15348"/>
                  <a:pt x="11604" y="14533"/>
                  <a:pt x="11492" y="13719"/>
                </a:cubicBezTo>
                <a:cubicBezTo>
                  <a:pt x="10556" y="7347"/>
                  <a:pt x="6111" y="203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5400000">
            <a:off x="901850" y="-901918"/>
            <a:ext cx="1240370" cy="3044206"/>
          </a:xfrm>
          <a:custGeom>
            <a:avLst/>
            <a:gdLst/>
            <a:ahLst/>
            <a:cxnLst/>
            <a:rect l="l" t="t" r="r" b="b"/>
            <a:pathLst>
              <a:path w="19343" h="47473" extrusionOk="0">
                <a:moveTo>
                  <a:pt x="0" y="0"/>
                </a:moveTo>
                <a:lnTo>
                  <a:pt x="0" y="47473"/>
                </a:lnTo>
                <a:lnTo>
                  <a:pt x="19343" y="47473"/>
                </a:lnTo>
                <a:cubicBezTo>
                  <a:pt x="18997" y="46172"/>
                  <a:pt x="18239" y="45039"/>
                  <a:pt x="17041" y="44356"/>
                </a:cubicBezTo>
                <a:cubicBezTo>
                  <a:pt x="14552" y="42971"/>
                  <a:pt x="11089" y="43823"/>
                  <a:pt x="8965" y="41942"/>
                </a:cubicBezTo>
                <a:cubicBezTo>
                  <a:pt x="8619" y="41633"/>
                  <a:pt x="8329" y="41268"/>
                  <a:pt x="8113" y="40866"/>
                </a:cubicBezTo>
                <a:cubicBezTo>
                  <a:pt x="7870" y="40426"/>
                  <a:pt x="7692" y="39939"/>
                  <a:pt x="7599" y="39444"/>
                </a:cubicBezTo>
                <a:cubicBezTo>
                  <a:pt x="7533" y="39181"/>
                  <a:pt x="7496" y="38910"/>
                  <a:pt x="7477" y="38639"/>
                </a:cubicBezTo>
                <a:cubicBezTo>
                  <a:pt x="7412" y="37572"/>
                  <a:pt x="7533" y="36496"/>
                  <a:pt x="7851" y="35476"/>
                </a:cubicBezTo>
                <a:cubicBezTo>
                  <a:pt x="8506" y="33267"/>
                  <a:pt x="9714" y="31209"/>
                  <a:pt x="10069" y="28925"/>
                </a:cubicBezTo>
                <a:cubicBezTo>
                  <a:pt x="11220" y="21448"/>
                  <a:pt x="3238" y="15768"/>
                  <a:pt x="1357" y="8432"/>
                </a:cubicBezTo>
                <a:cubicBezTo>
                  <a:pt x="711" y="5886"/>
                  <a:pt x="833" y="3191"/>
                  <a:pt x="187" y="646"/>
                </a:cubicBezTo>
                <a:cubicBezTo>
                  <a:pt x="131" y="431"/>
                  <a:pt x="66" y="215"/>
                  <a:pt x="0" y="0"/>
                </a:cubicBez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rot="5400000">
            <a:off x="8855804" y="351081"/>
            <a:ext cx="44334" cy="44288"/>
          </a:xfrm>
          <a:custGeom>
            <a:avLst/>
            <a:gdLst/>
            <a:ahLst/>
            <a:cxnLst/>
            <a:rect l="l" t="t" r="r" b="b"/>
            <a:pathLst>
              <a:path w="956" h="955" extrusionOk="0">
                <a:moveTo>
                  <a:pt x="478" y="0"/>
                </a:moveTo>
                <a:cubicBezTo>
                  <a:pt x="207" y="0"/>
                  <a:pt x="1" y="215"/>
                  <a:pt x="1" y="477"/>
                </a:cubicBezTo>
                <a:cubicBezTo>
                  <a:pt x="1" y="739"/>
                  <a:pt x="207" y="955"/>
                  <a:pt x="478" y="955"/>
                </a:cubicBezTo>
                <a:cubicBezTo>
                  <a:pt x="740" y="955"/>
                  <a:pt x="955" y="739"/>
                  <a:pt x="955" y="477"/>
                </a:cubicBezTo>
                <a:cubicBezTo>
                  <a:pt x="955" y="215"/>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rot="5400000">
            <a:off x="8193212" y="4621408"/>
            <a:ext cx="58029" cy="58029"/>
          </a:xfrm>
          <a:custGeom>
            <a:avLst/>
            <a:gdLst/>
            <a:ahLst/>
            <a:cxnLst/>
            <a:rect l="l" t="t" r="r" b="b"/>
            <a:pathLst>
              <a:path w="956" h="956" extrusionOk="0">
                <a:moveTo>
                  <a:pt x="478" y="1"/>
                </a:moveTo>
                <a:cubicBezTo>
                  <a:pt x="216" y="1"/>
                  <a:pt x="1" y="216"/>
                  <a:pt x="1" y="478"/>
                </a:cubicBezTo>
                <a:cubicBezTo>
                  <a:pt x="1" y="749"/>
                  <a:pt x="216" y="955"/>
                  <a:pt x="478" y="955"/>
                </a:cubicBezTo>
                <a:cubicBezTo>
                  <a:pt x="740" y="955"/>
                  <a:pt x="955" y="749"/>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5400000">
            <a:off x="8522695" y="4965095"/>
            <a:ext cx="57968" cy="57968"/>
          </a:xfrm>
          <a:custGeom>
            <a:avLst/>
            <a:gdLst/>
            <a:ahLst/>
            <a:cxnLst/>
            <a:rect l="l" t="t" r="r" b="b"/>
            <a:pathLst>
              <a:path w="955" h="955" extrusionOk="0">
                <a:moveTo>
                  <a:pt x="477" y="0"/>
                </a:moveTo>
                <a:cubicBezTo>
                  <a:pt x="215" y="0"/>
                  <a:pt x="0" y="215"/>
                  <a:pt x="0" y="477"/>
                </a:cubicBezTo>
                <a:cubicBezTo>
                  <a:pt x="0" y="739"/>
                  <a:pt x="215" y="955"/>
                  <a:pt x="477" y="955"/>
                </a:cubicBezTo>
                <a:cubicBezTo>
                  <a:pt x="749" y="955"/>
                  <a:pt x="955" y="739"/>
                  <a:pt x="955" y="477"/>
                </a:cubicBezTo>
                <a:cubicBezTo>
                  <a:pt x="955" y="215"/>
                  <a:pt x="749" y="0"/>
                  <a:pt x="4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rot="5400000">
            <a:off x="1127513" y="454796"/>
            <a:ext cx="61239" cy="61303"/>
          </a:xfrm>
          <a:custGeom>
            <a:avLst/>
            <a:gdLst/>
            <a:ahLst/>
            <a:cxnLst/>
            <a:rect l="l" t="t" r="r" b="b"/>
            <a:pathLst>
              <a:path w="955" h="956" extrusionOk="0">
                <a:moveTo>
                  <a:pt x="478" y="1"/>
                </a:moveTo>
                <a:cubicBezTo>
                  <a:pt x="206" y="1"/>
                  <a:pt x="0" y="216"/>
                  <a:pt x="0" y="478"/>
                </a:cubicBezTo>
                <a:cubicBezTo>
                  <a:pt x="0" y="740"/>
                  <a:pt x="20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rot="5400000">
            <a:off x="195636" y="309011"/>
            <a:ext cx="61239" cy="61239"/>
          </a:xfrm>
          <a:custGeom>
            <a:avLst/>
            <a:gdLst/>
            <a:ahLst/>
            <a:cxnLst/>
            <a:rect l="l" t="t" r="r" b="b"/>
            <a:pathLst>
              <a:path w="955" h="955" extrusionOk="0">
                <a:moveTo>
                  <a:pt x="478" y="0"/>
                </a:moveTo>
                <a:cubicBezTo>
                  <a:pt x="216" y="0"/>
                  <a:pt x="0" y="216"/>
                  <a:pt x="0" y="478"/>
                </a:cubicBezTo>
                <a:cubicBezTo>
                  <a:pt x="0" y="740"/>
                  <a:pt x="216" y="955"/>
                  <a:pt x="478" y="955"/>
                </a:cubicBezTo>
                <a:cubicBezTo>
                  <a:pt x="740" y="955"/>
                  <a:pt x="955" y="740"/>
                  <a:pt x="955" y="478"/>
                </a:cubicBezTo>
                <a:cubicBezTo>
                  <a:pt x="955" y="216"/>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5400000">
            <a:off x="287429" y="102566"/>
            <a:ext cx="61239" cy="61303"/>
          </a:xfrm>
          <a:custGeom>
            <a:avLst/>
            <a:gdLst/>
            <a:ahLst/>
            <a:cxnLst/>
            <a:rect l="l" t="t" r="r" b="b"/>
            <a:pathLst>
              <a:path w="955" h="956" extrusionOk="0">
                <a:moveTo>
                  <a:pt x="478" y="1"/>
                </a:moveTo>
                <a:cubicBezTo>
                  <a:pt x="206" y="1"/>
                  <a:pt x="0" y="216"/>
                  <a:pt x="0" y="478"/>
                </a:cubicBezTo>
                <a:cubicBezTo>
                  <a:pt x="0" y="740"/>
                  <a:pt x="20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rot="5400000">
            <a:off x="507629" y="436842"/>
            <a:ext cx="61303" cy="61239"/>
          </a:xfrm>
          <a:custGeom>
            <a:avLst/>
            <a:gdLst/>
            <a:ahLst/>
            <a:cxnLst/>
            <a:rect l="l" t="t" r="r" b="b"/>
            <a:pathLst>
              <a:path w="956" h="955" extrusionOk="0">
                <a:moveTo>
                  <a:pt x="478" y="0"/>
                </a:moveTo>
                <a:cubicBezTo>
                  <a:pt x="216" y="0"/>
                  <a:pt x="1" y="216"/>
                  <a:pt x="1" y="478"/>
                </a:cubicBezTo>
                <a:cubicBezTo>
                  <a:pt x="1" y="740"/>
                  <a:pt x="216" y="955"/>
                  <a:pt x="478" y="955"/>
                </a:cubicBezTo>
                <a:cubicBezTo>
                  <a:pt x="749" y="955"/>
                  <a:pt x="955" y="740"/>
                  <a:pt x="955" y="478"/>
                </a:cubicBezTo>
                <a:cubicBezTo>
                  <a:pt x="955" y="216"/>
                  <a:pt x="749"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rot="5400000">
            <a:off x="224019" y="5016762"/>
            <a:ext cx="53474" cy="53474"/>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1747712" y="4982810"/>
            <a:ext cx="62871" cy="53362"/>
          </a:xfrm>
          <a:custGeom>
            <a:avLst/>
            <a:gdLst/>
            <a:ahLst/>
            <a:cxnLst/>
            <a:rect l="l" t="t" r="r" b="b"/>
            <a:pathLst>
              <a:path w="1124" h="954" extrusionOk="0">
                <a:moveTo>
                  <a:pt x="646" y="0"/>
                </a:moveTo>
                <a:cubicBezTo>
                  <a:pt x="216" y="0"/>
                  <a:pt x="0" y="515"/>
                  <a:pt x="300" y="814"/>
                </a:cubicBezTo>
                <a:cubicBezTo>
                  <a:pt x="399" y="911"/>
                  <a:pt x="520" y="954"/>
                  <a:pt x="638" y="954"/>
                </a:cubicBezTo>
                <a:cubicBezTo>
                  <a:pt x="887" y="954"/>
                  <a:pt x="1123" y="763"/>
                  <a:pt x="1123" y="477"/>
                </a:cubicBezTo>
                <a:cubicBezTo>
                  <a:pt x="1123" y="215"/>
                  <a:pt x="908" y="0"/>
                  <a:pt x="64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326070" y="3267011"/>
            <a:ext cx="53474" cy="53418"/>
          </a:xfrm>
          <a:custGeom>
            <a:avLst/>
            <a:gdLst/>
            <a:ahLst/>
            <a:cxnLst/>
            <a:rect l="l" t="t" r="r" b="b"/>
            <a:pathLst>
              <a:path w="956" h="955" extrusionOk="0">
                <a:moveTo>
                  <a:pt x="478" y="0"/>
                </a:moveTo>
                <a:cubicBezTo>
                  <a:pt x="216" y="0"/>
                  <a:pt x="1" y="206"/>
                  <a:pt x="1" y="477"/>
                </a:cubicBezTo>
                <a:cubicBezTo>
                  <a:pt x="1" y="739"/>
                  <a:pt x="216" y="955"/>
                  <a:pt x="478" y="955"/>
                </a:cubicBezTo>
                <a:cubicBezTo>
                  <a:pt x="740" y="955"/>
                  <a:pt x="955" y="739"/>
                  <a:pt x="955" y="477"/>
                </a:cubicBezTo>
                <a:cubicBezTo>
                  <a:pt x="955" y="206"/>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rot="5400000">
            <a:off x="8988853" y="420273"/>
            <a:ext cx="99845" cy="99428"/>
          </a:xfrm>
          <a:custGeom>
            <a:avLst/>
            <a:gdLst/>
            <a:ahLst/>
            <a:cxnLst/>
            <a:rect l="l" t="t" r="r" b="b"/>
            <a:pathLst>
              <a:path w="2153" h="2144" extrusionOk="0">
                <a:moveTo>
                  <a:pt x="1077" y="1"/>
                </a:moveTo>
                <a:cubicBezTo>
                  <a:pt x="487" y="1"/>
                  <a:pt x="1" y="478"/>
                  <a:pt x="1" y="1068"/>
                </a:cubicBezTo>
                <a:cubicBezTo>
                  <a:pt x="1" y="1666"/>
                  <a:pt x="487" y="2144"/>
                  <a:pt x="1077" y="2144"/>
                </a:cubicBezTo>
                <a:cubicBezTo>
                  <a:pt x="1666" y="2144"/>
                  <a:pt x="2153" y="1666"/>
                  <a:pt x="2153" y="1068"/>
                </a:cubicBezTo>
                <a:cubicBezTo>
                  <a:pt x="2153" y="478"/>
                  <a:pt x="1666" y="1"/>
                  <a:pt x="10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rot="5400000">
            <a:off x="8010322" y="4725388"/>
            <a:ext cx="130687" cy="130687"/>
          </a:xfrm>
          <a:custGeom>
            <a:avLst/>
            <a:gdLst/>
            <a:ahLst/>
            <a:cxnLst/>
            <a:rect l="l" t="t" r="r" b="b"/>
            <a:pathLst>
              <a:path w="2153" h="2153" extrusionOk="0">
                <a:moveTo>
                  <a:pt x="1076" y="0"/>
                </a:moveTo>
                <a:cubicBezTo>
                  <a:pt x="487" y="0"/>
                  <a:pt x="0" y="487"/>
                  <a:pt x="0" y="1076"/>
                </a:cubicBezTo>
                <a:cubicBezTo>
                  <a:pt x="0" y="1675"/>
                  <a:pt x="487" y="2152"/>
                  <a:pt x="1076" y="2152"/>
                </a:cubicBezTo>
                <a:cubicBezTo>
                  <a:pt x="1666" y="2152"/>
                  <a:pt x="2152" y="1675"/>
                  <a:pt x="2152" y="1076"/>
                </a:cubicBezTo>
                <a:cubicBezTo>
                  <a:pt x="2152" y="487"/>
                  <a:pt x="1666" y="0"/>
                  <a:pt x="10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rot="5400000">
            <a:off x="19635" y="3559293"/>
            <a:ext cx="119925" cy="120484"/>
          </a:xfrm>
          <a:custGeom>
            <a:avLst/>
            <a:gdLst/>
            <a:ahLst/>
            <a:cxnLst/>
            <a:rect l="l" t="t" r="r" b="b"/>
            <a:pathLst>
              <a:path w="2144" h="2154" extrusionOk="0">
                <a:moveTo>
                  <a:pt x="1067" y="1"/>
                </a:moveTo>
                <a:cubicBezTo>
                  <a:pt x="478" y="1"/>
                  <a:pt x="1" y="488"/>
                  <a:pt x="1" y="1077"/>
                </a:cubicBezTo>
                <a:cubicBezTo>
                  <a:pt x="1" y="1667"/>
                  <a:pt x="478" y="2153"/>
                  <a:pt x="1067" y="2153"/>
                </a:cubicBezTo>
                <a:cubicBezTo>
                  <a:pt x="1666" y="2153"/>
                  <a:pt x="2144" y="1667"/>
                  <a:pt x="2144" y="1077"/>
                </a:cubicBezTo>
                <a:cubicBezTo>
                  <a:pt x="2144" y="488"/>
                  <a:pt x="1666"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5400000">
            <a:off x="1341716" y="201604"/>
            <a:ext cx="138061" cy="138061"/>
          </a:xfrm>
          <a:custGeom>
            <a:avLst/>
            <a:gdLst/>
            <a:ahLst/>
            <a:cxnLst/>
            <a:rect l="l" t="t" r="r" b="b"/>
            <a:pathLst>
              <a:path w="2153" h="2153" extrusionOk="0">
                <a:moveTo>
                  <a:pt x="1077" y="0"/>
                </a:moveTo>
                <a:cubicBezTo>
                  <a:pt x="487" y="0"/>
                  <a:pt x="0" y="487"/>
                  <a:pt x="0" y="1076"/>
                </a:cubicBezTo>
                <a:cubicBezTo>
                  <a:pt x="0" y="1666"/>
                  <a:pt x="487" y="2152"/>
                  <a:pt x="1077" y="2152"/>
                </a:cubicBezTo>
                <a:cubicBezTo>
                  <a:pt x="1666" y="2152"/>
                  <a:pt x="2153" y="1666"/>
                  <a:pt x="2153" y="1076"/>
                </a:cubicBezTo>
                <a:cubicBezTo>
                  <a:pt x="2153" y="487"/>
                  <a:pt x="1666" y="0"/>
                  <a:pt x="10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rot="5400000">
            <a:off x="-21196" y="4719753"/>
            <a:ext cx="119925" cy="77526"/>
          </a:xfrm>
          <a:custGeom>
            <a:avLst/>
            <a:gdLst/>
            <a:ahLst/>
            <a:cxnLst/>
            <a:rect l="l" t="t" r="r" b="b"/>
            <a:pathLst>
              <a:path w="2144" h="1386" extrusionOk="0">
                <a:moveTo>
                  <a:pt x="1067" y="1"/>
                </a:moveTo>
                <a:cubicBezTo>
                  <a:pt x="487" y="1"/>
                  <a:pt x="19" y="459"/>
                  <a:pt x="0" y="1039"/>
                </a:cubicBezTo>
                <a:cubicBezTo>
                  <a:pt x="0" y="1152"/>
                  <a:pt x="19" y="1273"/>
                  <a:pt x="56" y="1386"/>
                </a:cubicBezTo>
                <a:lnTo>
                  <a:pt x="2078" y="1386"/>
                </a:lnTo>
                <a:cubicBezTo>
                  <a:pt x="2115" y="1273"/>
                  <a:pt x="2134" y="1152"/>
                  <a:pt x="2143" y="1039"/>
                </a:cubicBezTo>
                <a:cubicBezTo>
                  <a:pt x="2124" y="459"/>
                  <a:pt x="1647"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5400000">
            <a:off x="7975309" y="96321"/>
            <a:ext cx="99428" cy="99428"/>
          </a:xfrm>
          <a:custGeom>
            <a:avLst/>
            <a:gdLst/>
            <a:ahLst/>
            <a:cxnLst/>
            <a:rect l="l" t="t" r="r" b="b"/>
            <a:pathLst>
              <a:path w="2144" h="2144" extrusionOk="0">
                <a:moveTo>
                  <a:pt x="1067" y="1"/>
                </a:moveTo>
                <a:cubicBezTo>
                  <a:pt x="478" y="1"/>
                  <a:pt x="1" y="478"/>
                  <a:pt x="1" y="1068"/>
                </a:cubicBezTo>
                <a:cubicBezTo>
                  <a:pt x="1" y="1666"/>
                  <a:pt x="478" y="2144"/>
                  <a:pt x="1067" y="2144"/>
                </a:cubicBezTo>
                <a:cubicBezTo>
                  <a:pt x="1666" y="2144"/>
                  <a:pt x="2144" y="1666"/>
                  <a:pt x="2144" y="1068"/>
                </a:cubicBezTo>
                <a:cubicBezTo>
                  <a:pt x="2144" y="478"/>
                  <a:pt x="1666"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able of contents">
  <p:cSld name="BLANK_2_1">
    <p:spTree>
      <p:nvGrpSpPr>
        <p:cNvPr id="1" name="Shape 227"/>
        <p:cNvGrpSpPr/>
        <p:nvPr/>
      </p:nvGrpSpPr>
      <p:grpSpPr>
        <a:xfrm>
          <a:off x="0" y="0"/>
          <a:ext cx="0" cy="0"/>
          <a:chOff x="0" y="0"/>
          <a:chExt cx="0" cy="0"/>
        </a:xfrm>
      </p:grpSpPr>
      <p:sp>
        <p:nvSpPr>
          <p:cNvPr id="228" name="Google Shape;228;p13"/>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atin typeface="Chewy"/>
                <a:ea typeface="Chewy"/>
                <a:cs typeface="Chewy"/>
                <a:sym typeface="Chewy"/>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229" name="Google Shape;229;p13"/>
          <p:cNvSpPr txBox="1">
            <a:spLocks noGrp="1"/>
          </p:cNvSpPr>
          <p:nvPr>
            <p:ph type="title" idx="2" hasCustomPrompt="1"/>
          </p:nvPr>
        </p:nvSpPr>
        <p:spPr>
          <a:xfrm>
            <a:off x="713325" y="2175000"/>
            <a:ext cx="1955100" cy="474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600">
                <a:solidFill>
                  <a:schemeClr val="accen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30" name="Google Shape;230;p13"/>
          <p:cNvSpPr txBox="1">
            <a:spLocks noGrp="1"/>
          </p:cNvSpPr>
          <p:nvPr>
            <p:ph type="subTitle" idx="1"/>
          </p:nvPr>
        </p:nvSpPr>
        <p:spPr>
          <a:xfrm>
            <a:off x="713325" y="3092475"/>
            <a:ext cx="19551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400">
                <a:latin typeface="Comfortaa"/>
                <a:ea typeface="Comfortaa"/>
                <a:cs typeface="Comfortaa"/>
                <a:sym typeface="Comfortaa"/>
              </a:defRPr>
            </a:lvl1pPr>
            <a:lvl2pPr lvl="1" rtl="0">
              <a:spcBef>
                <a:spcPts val="1600"/>
              </a:spcBef>
              <a:spcAft>
                <a:spcPts val="0"/>
              </a:spcAft>
              <a:buClr>
                <a:schemeClr val="dk1"/>
              </a:buClr>
              <a:buSzPts val="1600"/>
              <a:buNone/>
              <a:defRPr sz="1600">
                <a:solidFill>
                  <a:schemeClr val="dk1"/>
                </a:solidFill>
              </a:defRPr>
            </a:lvl2pPr>
            <a:lvl3pPr lvl="2" rtl="0">
              <a:spcBef>
                <a:spcPts val="1600"/>
              </a:spcBef>
              <a:spcAft>
                <a:spcPts val="0"/>
              </a:spcAft>
              <a:buClr>
                <a:schemeClr val="dk1"/>
              </a:buClr>
              <a:buSzPts val="1600"/>
              <a:buNone/>
              <a:defRPr sz="1600">
                <a:solidFill>
                  <a:schemeClr val="dk1"/>
                </a:solidFill>
              </a:defRPr>
            </a:lvl3pPr>
            <a:lvl4pPr lvl="3" rtl="0">
              <a:spcBef>
                <a:spcPts val="1600"/>
              </a:spcBef>
              <a:spcAft>
                <a:spcPts val="0"/>
              </a:spcAft>
              <a:buClr>
                <a:schemeClr val="dk1"/>
              </a:buClr>
              <a:buSzPts val="1600"/>
              <a:buNone/>
              <a:defRPr sz="1600">
                <a:solidFill>
                  <a:schemeClr val="dk1"/>
                </a:solidFill>
              </a:defRPr>
            </a:lvl4pPr>
            <a:lvl5pPr lvl="4" rtl="0">
              <a:spcBef>
                <a:spcPts val="1600"/>
              </a:spcBef>
              <a:spcAft>
                <a:spcPts val="0"/>
              </a:spcAft>
              <a:buClr>
                <a:schemeClr val="dk1"/>
              </a:buClr>
              <a:buSzPts val="1600"/>
              <a:buNone/>
              <a:defRPr sz="1600">
                <a:solidFill>
                  <a:schemeClr val="dk1"/>
                </a:solidFill>
              </a:defRPr>
            </a:lvl5pPr>
            <a:lvl6pPr lvl="5" rtl="0">
              <a:spcBef>
                <a:spcPts val="1600"/>
              </a:spcBef>
              <a:spcAft>
                <a:spcPts val="0"/>
              </a:spcAft>
              <a:buClr>
                <a:schemeClr val="dk1"/>
              </a:buClr>
              <a:buSzPts val="1600"/>
              <a:buNone/>
              <a:defRPr sz="1600">
                <a:solidFill>
                  <a:schemeClr val="dk1"/>
                </a:solidFill>
              </a:defRPr>
            </a:lvl6pPr>
            <a:lvl7pPr lvl="6" rtl="0">
              <a:spcBef>
                <a:spcPts val="1600"/>
              </a:spcBef>
              <a:spcAft>
                <a:spcPts val="0"/>
              </a:spcAft>
              <a:buClr>
                <a:schemeClr val="dk1"/>
              </a:buClr>
              <a:buSzPts val="1600"/>
              <a:buNone/>
              <a:defRPr sz="1600">
                <a:solidFill>
                  <a:schemeClr val="dk1"/>
                </a:solidFill>
              </a:defRPr>
            </a:lvl7pPr>
            <a:lvl8pPr lvl="7" rtl="0">
              <a:spcBef>
                <a:spcPts val="1600"/>
              </a:spcBef>
              <a:spcAft>
                <a:spcPts val="0"/>
              </a:spcAft>
              <a:buClr>
                <a:schemeClr val="dk1"/>
              </a:buClr>
              <a:buSzPts val="1600"/>
              <a:buNone/>
              <a:defRPr sz="1600">
                <a:solidFill>
                  <a:schemeClr val="dk1"/>
                </a:solidFill>
              </a:defRPr>
            </a:lvl8pPr>
            <a:lvl9pPr lvl="8" rtl="0">
              <a:spcBef>
                <a:spcPts val="1600"/>
              </a:spcBef>
              <a:spcAft>
                <a:spcPts val="1600"/>
              </a:spcAft>
              <a:buClr>
                <a:schemeClr val="dk1"/>
              </a:buClr>
              <a:buSzPts val="1600"/>
              <a:buNone/>
              <a:defRPr sz="1600">
                <a:solidFill>
                  <a:schemeClr val="dk1"/>
                </a:solidFill>
              </a:defRPr>
            </a:lvl9pPr>
          </a:lstStyle>
          <a:p>
            <a:endParaRPr/>
          </a:p>
        </p:txBody>
      </p:sp>
      <p:sp>
        <p:nvSpPr>
          <p:cNvPr id="231" name="Google Shape;231;p13"/>
          <p:cNvSpPr txBox="1">
            <a:spLocks noGrp="1"/>
          </p:cNvSpPr>
          <p:nvPr>
            <p:ph type="subTitle" idx="3"/>
          </p:nvPr>
        </p:nvSpPr>
        <p:spPr>
          <a:xfrm>
            <a:off x="713325" y="2725500"/>
            <a:ext cx="1955100" cy="376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None/>
              <a:defRPr sz="1600" b="1">
                <a:latin typeface="Delius Unicase"/>
                <a:ea typeface="Delius Unicase"/>
                <a:cs typeface="Delius Unicase"/>
                <a:sym typeface="Delius Unicase"/>
              </a:defRPr>
            </a:lvl1pPr>
            <a:lvl2pPr lvl="1" rtl="0">
              <a:spcBef>
                <a:spcPts val="1600"/>
              </a:spcBef>
              <a:spcAft>
                <a:spcPts val="0"/>
              </a:spcAft>
              <a:buClr>
                <a:schemeClr val="dk1"/>
              </a:buClr>
              <a:buSzPts val="3000"/>
              <a:buNone/>
              <a:defRPr sz="3000">
                <a:solidFill>
                  <a:schemeClr val="dk1"/>
                </a:solidFill>
              </a:defRPr>
            </a:lvl2pPr>
            <a:lvl3pPr lvl="2" rtl="0">
              <a:spcBef>
                <a:spcPts val="1600"/>
              </a:spcBef>
              <a:spcAft>
                <a:spcPts val="0"/>
              </a:spcAft>
              <a:buClr>
                <a:schemeClr val="dk1"/>
              </a:buClr>
              <a:buSzPts val="3000"/>
              <a:buNone/>
              <a:defRPr sz="3000">
                <a:solidFill>
                  <a:schemeClr val="dk1"/>
                </a:solidFill>
              </a:defRPr>
            </a:lvl3pPr>
            <a:lvl4pPr lvl="3" rtl="0">
              <a:spcBef>
                <a:spcPts val="1600"/>
              </a:spcBef>
              <a:spcAft>
                <a:spcPts val="0"/>
              </a:spcAft>
              <a:buClr>
                <a:schemeClr val="dk1"/>
              </a:buClr>
              <a:buSzPts val="3000"/>
              <a:buNone/>
              <a:defRPr sz="3000">
                <a:solidFill>
                  <a:schemeClr val="dk1"/>
                </a:solidFill>
              </a:defRPr>
            </a:lvl4pPr>
            <a:lvl5pPr lvl="4" rtl="0">
              <a:spcBef>
                <a:spcPts val="1600"/>
              </a:spcBef>
              <a:spcAft>
                <a:spcPts val="0"/>
              </a:spcAft>
              <a:buClr>
                <a:schemeClr val="dk1"/>
              </a:buClr>
              <a:buSzPts val="3000"/>
              <a:buNone/>
              <a:defRPr sz="3000">
                <a:solidFill>
                  <a:schemeClr val="dk1"/>
                </a:solidFill>
              </a:defRPr>
            </a:lvl5pPr>
            <a:lvl6pPr lvl="5" rtl="0">
              <a:spcBef>
                <a:spcPts val="1600"/>
              </a:spcBef>
              <a:spcAft>
                <a:spcPts val="0"/>
              </a:spcAft>
              <a:buClr>
                <a:schemeClr val="dk1"/>
              </a:buClr>
              <a:buSzPts val="3000"/>
              <a:buNone/>
              <a:defRPr sz="3000">
                <a:solidFill>
                  <a:schemeClr val="dk1"/>
                </a:solidFill>
              </a:defRPr>
            </a:lvl6pPr>
            <a:lvl7pPr lvl="6" rtl="0">
              <a:spcBef>
                <a:spcPts val="1600"/>
              </a:spcBef>
              <a:spcAft>
                <a:spcPts val="0"/>
              </a:spcAft>
              <a:buClr>
                <a:schemeClr val="dk1"/>
              </a:buClr>
              <a:buSzPts val="3000"/>
              <a:buNone/>
              <a:defRPr sz="3000">
                <a:solidFill>
                  <a:schemeClr val="dk1"/>
                </a:solidFill>
              </a:defRPr>
            </a:lvl7pPr>
            <a:lvl8pPr lvl="7" rtl="0">
              <a:spcBef>
                <a:spcPts val="1600"/>
              </a:spcBef>
              <a:spcAft>
                <a:spcPts val="0"/>
              </a:spcAft>
              <a:buClr>
                <a:schemeClr val="dk1"/>
              </a:buClr>
              <a:buSzPts val="3000"/>
              <a:buNone/>
              <a:defRPr sz="3000">
                <a:solidFill>
                  <a:schemeClr val="dk1"/>
                </a:solidFill>
              </a:defRPr>
            </a:lvl8pPr>
            <a:lvl9pPr lvl="8" rtl="0">
              <a:spcBef>
                <a:spcPts val="1600"/>
              </a:spcBef>
              <a:spcAft>
                <a:spcPts val="1600"/>
              </a:spcAft>
              <a:buClr>
                <a:schemeClr val="dk1"/>
              </a:buClr>
              <a:buSzPts val="3000"/>
              <a:buNone/>
              <a:defRPr sz="3000">
                <a:solidFill>
                  <a:schemeClr val="dk1"/>
                </a:solidFill>
              </a:defRPr>
            </a:lvl9pPr>
          </a:lstStyle>
          <a:p>
            <a:endParaRPr/>
          </a:p>
        </p:txBody>
      </p:sp>
      <p:sp>
        <p:nvSpPr>
          <p:cNvPr id="232" name="Google Shape;232;p13"/>
          <p:cNvSpPr txBox="1">
            <a:spLocks noGrp="1"/>
          </p:cNvSpPr>
          <p:nvPr>
            <p:ph type="title" idx="4" hasCustomPrompt="1"/>
          </p:nvPr>
        </p:nvSpPr>
        <p:spPr>
          <a:xfrm>
            <a:off x="2634071" y="2175000"/>
            <a:ext cx="1955100" cy="474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600">
                <a:solidFill>
                  <a:schemeClr val="accent4"/>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33" name="Google Shape;233;p13"/>
          <p:cNvSpPr txBox="1">
            <a:spLocks noGrp="1"/>
          </p:cNvSpPr>
          <p:nvPr>
            <p:ph type="subTitle" idx="5"/>
          </p:nvPr>
        </p:nvSpPr>
        <p:spPr>
          <a:xfrm>
            <a:off x="2633971" y="3092475"/>
            <a:ext cx="19551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400">
                <a:latin typeface="Comfortaa"/>
                <a:ea typeface="Comfortaa"/>
                <a:cs typeface="Comfortaa"/>
                <a:sym typeface="Comfortaa"/>
              </a:defRPr>
            </a:lvl1pPr>
            <a:lvl2pPr lvl="1" rtl="0">
              <a:spcBef>
                <a:spcPts val="1600"/>
              </a:spcBef>
              <a:spcAft>
                <a:spcPts val="0"/>
              </a:spcAft>
              <a:buClr>
                <a:schemeClr val="dk1"/>
              </a:buClr>
              <a:buSzPts val="1600"/>
              <a:buNone/>
              <a:defRPr sz="1600">
                <a:solidFill>
                  <a:schemeClr val="dk1"/>
                </a:solidFill>
              </a:defRPr>
            </a:lvl2pPr>
            <a:lvl3pPr lvl="2" rtl="0">
              <a:spcBef>
                <a:spcPts val="1600"/>
              </a:spcBef>
              <a:spcAft>
                <a:spcPts val="0"/>
              </a:spcAft>
              <a:buClr>
                <a:schemeClr val="dk1"/>
              </a:buClr>
              <a:buSzPts val="1600"/>
              <a:buNone/>
              <a:defRPr sz="1600">
                <a:solidFill>
                  <a:schemeClr val="dk1"/>
                </a:solidFill>
              </a:defRPr>
            </a:lvl3pPr>
            <a:lvl4pPr lvl="3" rtl="0">
              <a:spcBef>
                <a:spcPts val="1600"/>
              </a:spcBef>
              <a:spcAft>
                <a:spcPts val="0"/>
              </a:spcAft>
              <a:buClr>
                <a:schemeClr val="dk1"/>
              </a:buClr>
              <a:buSzPts val="1600"/>
              <a:buNone/>
              <a:defRPr sz="1600">
                <a:solidFill>
                  <a:schemeClr val="dk1"/>
                </a:solidFill>
              </a:defRPr>
            </a:lvl4pPr>
            <a:lvl5pPr lvl="4" rtl="0">
              <a:spcBef>
                <a:spcPts val="1600"/>
              </a:spcBef>
              <a:spcAft>
                <a:spcPts val="0"/>
              </a:spcAft>
              <a:buClr>
                <a:schemeClr val="dk1"/>
              </a:buClr>
              <a:buSzPts val="1600"/>
              <a:buNone/>
              <a:defRPr sz="1600">
                <a:solidFill>
                  <a:schemeClr val="dk1"/>
                </a:solidFill>
              </a:defRPr>
            </a:lvl5pPr>
            <a:lvl6pPr lvl="5" rtl="0">
              <a:spcBef>
                <a:spcPts val="1600"/>
              </a:spcBef>
              <a:spcAft>
                <a:spcPts val="0"/>
              </a:spcAft>
              <a:buClr>
                <a:schemeClr val="dk1"/>
              </a:buClr>
              <a:buSzPts val="1600"/>
              <a:buNone/>
              <a:defRPr sz="1600">
                <a:solidFill>
                  <a:schemeClr val="dk1"/>
                </a:solidFill>
              </a:defRPr>
            </a:lvl6pPr>
            <a:lvl7pPr lvl="6" rtl="0">
              <a:spcBef>
                <a:spcPts val="1600"/>
              </a:spcBef>
              <a:spcAft>
                <a:spcPts val="0"/>
              </a:spcAft>
              <a:buClr>
                <a:schemeClr val="dk1"/>
              </a:buClr>
              <a:buSzPts val="1600"/>
              <a:buNone/>
              <a:defRPr sz="1600">
                <a:solidFill>
                  <a:schemeClr val="dk1"/>
                </a:solidFill>
              </a:defRPr>
            </a:lvl7pPr>
            <a:lvl8pPr lvl="7" rtl="0">
              <a:spcBef>
                <a:spcPts val="1600"/>
              </a:spcBef>
              <a:spcAft>
                <a:spcPts val="0"/>
              </a:spcAft>
              <a:buClr>
                <a:schemeClr val="dk1"/>
              </a:buClr>
              <a:buSzPts val="1600"/>
              <a:buNone/>
              <a:defRPr sz="1600">
                <a:solidFill>
                  <a:schemeClr val="dk1"/>
                </a:solidFill>
              </a:defRPr>
            </a:lvl8pPr>
            <a:lvl9pPr lvl="8" rtl="0">
              <a:spcBef>
                <a:spcPts val="1600"/>
              </a:spcBef>
              <a:spcAft>
                <a:spcPts val="1600"/>
              </a:spcAft>
              <a:buClr>
                <a:schemeClr val="dk1"/>
              </a:buClr>
              <a:buSzPts val="1600"/>
              <a:buNone/>
              <a:defRPr sz="1600">
                <a:solidFill>
                  <a:schemeClr val="dk1"/>
                </a:solidFill>
              </a:defRPr>
            </a:lvl9pPr>
          </a:lstStyle>
          <a:p>
            <a:endParaRPr/>
          </a:p>
        </p:txBody>
      </p:sp>
      <p:sp>
        <p:nvSpPr>
          <p:cNvPr id="234" name="Google Shape;234;p13"/>
          <p:cNvSpPr txBox="1">
            <a:spLocks noGrp="1"/>
          </p:cNvSpPr>
          <p:nvPr>
            <p:ph type="subTitle" idx="6"/>
          </p:nvPr>
        </p:nvSpPr>
        <p:spPr>
          <a:xfrm>
            <a:off x="2633971" y="2725500"/>
            <a:ext cx="1955100" cy="376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None/>
              <a:defRPr sz="1600" b="1">
                <a:latin typeface="Delius Unicase"/>
                <a:ea typeface="Delius Unicase"/>
                <a:cs typeface="Delius Unicase"/>
                <a:sym typeface="Delius Unicase"/>
              </a:defRPr>
            </a:lvl1pPr>
            <a:lvl2pPr lvl="1" rtl="0">
              <a:spcBef>
                <a:spcPts val="1600"/>
              </a:spcBef>
              <a:spcAft>
                <a:spcPts val="0"/>
              </a:spcAft>
              <a:buClr>
                <a:schemeClr val="dk1"/>
              </a:buClr>
              <a:buSzPts val="3000"/>
              <a:buNone/>
              <a:defRPr sz="3000">
                <a:solidFill>
                  <a:schemeClr val="dk1"/>
                </a:solidFill>
              </a:defRPr>
            </a:lvl2pPr>
            <a:lvl3pPr lvl="2" rtl="0">
              <a:spcBef>
                <a:spcPts val="1600"/>
              </a:spcBef>
              <a:spcAft>
                <a:spcPts val="0"/>
              </a:spcAft>
              <a:buClr>
                <a:schemeClr val="dk1"/>
              </a:buClr>
              <a:buSzPts val="3000"/>
              <a:buNone/>
              <a:defRPr sz="3000">
                <a:solidFill>
                  <a:schemeClr val="dk1"/>
                </a:solidFill>
              </a:defRPr>
            </a:lvl3pPr>
            <a:lvl4pPr lvl="3" rtl="0">
              <a:spcBef>
                <a:spcPts val="1600"/>
              </a:spcBef>
              <a:spcAft>
                <a:spcPts val="0"/>
              </a:spcAft>
              <a:buClr>
                <a:schemeClr val="dk1"/>
              </a:buClr>
              <a:buSzPts val="3000"/>
              <a:buNone/>
              <a:defRPr sz="3000">
                <a:solidFill>
                  <a:schemeClr val="dk1"/>
                </a:solidFill>
              </a:defRPr>
            </a:lvl4pPr>
            <a:lvl5pPr lvl="4" rtl="0">
              <a:spcBef>
                <a:spcPts val="1600"/>
              </a:spcBef>
              <a:spcAft>
                <a:spcPts val="0"/>
              </a:spcAft>
              <a:buClr>
                <a:schemeClr val="dk1"/>
              </a:buClr>
              <a:buSzPts val="3000"/>
              <a:buNone/>
              <a:defRPr sz="3000">
                <a:solidFill>
                  <a:schemeClr val="dk1"/>
                </a:solidFill>
              </a:defRPr>
            </a:lvl5pPr>
            <a:lvl6pPr lvl="5" rtl="0">
              <a:spcBef>
                <a:spcPts val="1600"/>
              </a:spcBef>
              <a:spcAft>
                <a:spcPts val="0"/>
              </a:spcAft>
              <a:buClr>
                <a:schemeClr val="dk1"/>
              </a:buClr>
              <a:buSzPts val="3000"/>
              <a:buNone/>
              <a:defRPr sz="3000">
                <a:solidFill>
                  <a:schemeClr val="dk1"/>
                </a:solidFill>
              </a:defRPr>
            </a:lvl6pPr>
            <a:lvl7pPr lvl="6" rtl="0">
              <a:spcBef>
                <a:spcPts val="1600"/>
              </a:spcBef>
              <a:spcAft>
                <a:spcPts val="0"/>
              </a:spcAft>
              <a:buClr>
                <a:schemeClr val="dk1"/>
              </a:buClr>
              <a:buSzPts val="3000"/>
              <a:buNone/>
              <a:defRPr sz="3000">
                <a:solidFill>
                  <a:schemeClr val="dk1"/>
                </a:solidFill>
              </a:defRPr>
            </a:lvl7pPr>
            <a:lvl8pPr lvl="7" rtl="0">
              <a:spcBef>
                <a:spcPts val="1600"/>
              </a:spcBef>
              <a:spcAft>
                <a:spcPts val="0"/>
              </a:spcAft>
              <a:buClr>
                <a:schemeClr val="dk1"/>
              </a:buClr>
              <a:buSzPts val="3000"/>
              <a:buNone/>
              <a:defRPr sz="3000">
                <a:solidFill>
                  <a:schemeClr val="dk1"/>
                </a:solidFill>
              </a:defRPr>
            </a:lvl8pPr>
            <a:lvl9pPr lvl="8" rtl="0">
              <a:spcBef>
                <a:spcPts val="1600"/>
              </a:spcBef>
              <a:spcAft>
                <a:spcPts val="1600"/>
              </a:spcAft>
              <a:buClr>
                <a:schemeClr val="dk1"/>
              </a:buClr>
              <a:buSzPts val="3000"/>
              <a:buNone/>
              <a:defRPr sz="3000">
                <a:solidFill>
                  <a:schemeClr val="dk1"/>
                </a:solidFill>
              </a:defRPr>
            </a:lvl9pPr>
          </a:lstStyle>
          <a:p>
            <a:endParaRPr/>
          </a:p>
        </p:txBody>
      </p:sp>
      <p:sp>
        <p:nvSpPr>
          <p:cNvPr id="235" name="Google Shape;235;p13"/>
          <p:cNvSpPr txBox="1">
            <a:spLocks noGrp="1"/>
          </p:cNvSpPr>
          <p:nvPr>
            <p:ph type="title" idx="7" hasCustomPrompt="1"/>
          </p:nvPr>
        </p:nvSpPr>
        <p:spPr>
          <a:xfrm>
            <a:off x="4554817" y="2175000"/>
            <a:ext cx="1955100" cy="474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600">
                <a:solidFill>
                  <a:schemeClr val="accent3"/>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36" name="Google Shape;236;p13"/>
          <p:cNvSpPr txBox="1">
            <a:spLocks noGrp="1"/>
          </p:cNvSpPr>
          <p:nvPr>
            <p:ph type="subTitle" idx="8"/>
          </p:nvPr>
        </p:nvSpPr>
        <p:spPr>
          <a:xfrm>
            <a:off x="4554718" y="3092475"/>
            <a:ext cx="19551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400">
                <a:latin typeface="Comfortaa"/>
                <a:ea typeface="Comfortaa"/>
                <a:cs typeface="Comfortaa"/>
                <a:sym typeface="Comfortaa"/>
              </a:defRPr>
            </a:lvl1pPr>
            <a:lvl2pPr lvl="1" rtl="0">
              <a:spcBef>
                <a:spcPts val="1600"/>
              </a:spcBef>
              <a:spcAft>
                <a:spcPts val="0"/>
              </a:spcAft>
              <a:buClr>
                <a:schemeClr val="dk1"/>
              </a:buClr>
              <a:buSzPts val="1600"/>
              <a:buNone/>
              <a:defRPr sz="1600">
                <a:solidFill>
                  <a:schemeClr val="dk1"/>
                </a:solidFill>
              </a:defRPr>
            </a:lvl2pPr>
            <a:lvl3pPr lvl="2" rtl="0">
              <a:spcBef>
                <a:spcPts val="1600"/>
              </a:spcBef>
              <a:spcAft>
                <a:spcPts val="0"/>
              </a:spcAft>
              <a:buClr>
                <a:schemeClr val="dk1"/>
              </a:buClr>
              <a:buSzPts val="1600"/>
              <a:buNone/>
              <a:defRPr sz="1600">
                <a:solidFill>
                  <a:schemeClr val="dk1"/>
                </a:solidFill>
              </a:defRPr>
            </a:lvl3pPr>
            <a:lvl4pPr lvl="3" rtl="0">
              <a:spcBef>
                <a:spcPts val="1600"/>
              </a:spcBef>
              <a:spcAft>
                <a:spcPts val="0"/>
              </a:spcAft>
              <a:buClr>
                <a:schemeClr val="dk1"/>
              </a:buClr>
              <a:buSzPts val="1600"/>
              <a:buNone/>
              <a:defRPr sz="1600">
                <a:solidFill>
                  <a:schemeClr val="dk1"/>
                </a:solidFill>
              </a:defRPr>
            </a:lvl4pPr>
            <a:lvl5pPr lvl="4" rtl="0">
              <a:spcBef>
                <a:spcPts val="1600"/>
              </a:spcBef>
              <a:spcAft>
                <a:spcPts val="0"/>
              </a:spcAft>
              <a:buClr>
                <a:schemeClr val="dk1"/>
              </a:buClr>
              <a:buSzPts val="1600"/>
              <a:buNone/>
              <a:defRPr sz="1600">
                <a:solidFill>
                  <a:schemeClr val="dk1"/>
                </a:solidFill>
              </a:defRPr>
            </a:lvl5pPr>
            <a:lvl6pPr lvl="5" rtl="0">
              <a:spcBef>
                <a:spcPts val="1600"/>
              </a:spcBef>
              <a:spcAft>
                <a:spcPts val="0"/>
              </a:spcAft>
              <a:buClr>
                <a:schemeClr val="dk1"/>
              </a:buClr>
              <a:buSzPts val="1600"/>
              <a:buNone/>
              <a:defRPr sz="1600">
                <a:solidFill>
                  <a:schemeClr val="dk1"/>
                </a:solidFill>
              </a:defRPr>
            </a:lvl6pPr>
            <a:lvl7pPr lvl="6" rtl="0">
              <a:spcBef>
                <a:spcPts val="1600"/>
              </a:spcBef>
              <a:spcAft>
                <a:spcPts val="0"/>
              </a:spcAft>
              <a:buClr>
                <a:schemeClr val="dk1"/>
              </a:buClr>
              <a:buSzPts val="1600"/>
              <a:buNone/>
              <a:defRPr sz="1600">
                <a:solidFill>
                  <a:schemeClr val="dk1"/>
                </a:solidFill>
              </a:defRPr>
            </a:lvl7pPr>
            <a:lvl8pPr lvl="7" rtl="0">
              <a:spcBef>
                <a:spcPts val="1600"/>
              </a:spcBef>
              <a:spcAft>
                <a:spcPts val="0"/>
              </a:spcAft>
              <a:buClr>
                <a:schemeClr val="dk1"/>
              </a:buClr>
              <a:buSzPts val="1600"/>
              <a:buNone/>
              <a:defRPr sz="1600">
                <a:solidFill>
                  <a:schemeClr val="dk1"/>
                </a:solidFill>
              </a:defRPr>
            </a:lvl8pPr>
            <a:lvl9pPr lvl="8" rtl="0">
              <a:spcBef>
                <a:spcPts val="1600"/>
              </a:spcBef>
              <a:spcAft>
                <a:spcPts val="1600"/>
              </a:spcAft>
              <a:buClr>
                <a:schemeClr val="dk1"/>
              </a:buClr>
              <a:buSzPts val="1600"/>
              <a:buNone/>
              <a:defRPr sz="1600">
                <a:solidFill>
                  <a:schemeClr val="dk1"/>
                </a:solidFill>
              </a:defRPr>
            </a:lvl9pPr>
          </a:lstStyle>
          <a:p>
            <a:endParaRPr/>
          </a:p>
        </p:txBody>
      </p:sp>
      <p:sp>
        <p:nvSpPr>
          <p:cNvPr id="237" name="Google Shape;237;p13"/>
          <p:cNvSpPr txBox="1">
            <a:spLocks noGrp="1"/>
          </p:cNvSpPr>
          <p:nvPr>
            <p:ph type="subTitle" idx="9"/>
          </p:nvPr>
        </p:nvSpPr>
        <p:spPr>
          <a:xfrm>
            <a:off x="4554718" y="2725500"/>
            <a:ext cx="1955100" cy="376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None/>
              <a:defRPr sz="1600" b="1">
                <a:latin typeface="Delius Unicase"/>
                <a:ea typeface="Delius Unicase"/>
                <a:cs typeface="Delius Unicase"/>
                <a:sym typeface="Delius Unicase"/>
              </a:defRPr>
            </a:lvl1pPr>
            <a:lvl2pPr lvl="1" rtl="0">
              <a:spcBef>
                <a:spcPts val="1600"/>
              </a:spcBef>
              <a:spcAft>
                <a:spcPts val="0"/>
              </a:spcAft>
              <a:buClr>
                <a:schemeClr val="dk1"/>
              </a:buClr>
              <a:buSzPts val="3000"/>
              <a:buNone/>
              <a:defRPr sz="3000">
                <a:solidFill>
                  <a:schemeClr val="dk1"/>
                </a:solidFill>
              </a:defRPr>
            </a:lvl2pPr>
            <a:lvl3pPr lvl="2" rtl="0">
              <a:spcBef>
                <a:spcPts val="1600"/>
              </a:spcBef>
              <a:spcAft>
                <a:spcPts val="0"/>
              </a:spcAft>
              <a:buClr>
                <a:schemeClr val="dk1"/>
              </a:buClr>
              <a:buSzPts val="3000"/>
              <a:buNone/>
              <a:defRPr sz="3000">
                <a:solidFill>
                  <a:schemeClr val="dk1"/>
                </a:solidFill>
              </a:defRPr>
            </a:lvl3pPr>
            <a:lvl4pPr lvl="3" rtl="0">
              <a:spcBef>
                <a:spcPts val="1600"/>
              </a:spcBef>
              <a:spcAft>
                <a:spcPts val="0"/>
              </a:spcAft>
              <a:buClr>
                <a:schemeClr val="dk1"/>
              </a:buClr>
              <a:buSzPts val="3000"/>
              <a:buNone/>
              <a:defRPr sz="3000">
                <a:solidFill>
                  <a:schemeClr val="dk1"/>
                </a:solidFill>
              </a:defRPr>
            </a:lvl4pPr>
            <a:lvl5pPr lvl="4" rtl="0">
              <a:spcBef>
                <a:spcPts val="1600"/>
              </a:spcBef>
              <a:spcAft>
                <a:spcPts val="0"/>
              </a:spcAft>
              <a:buClr>
                <a:schemeClr val="dk1"/>
              </a:buClr>
              <a:buSzPts val="3000"/>
              <a:buNone/>
              <a:defRPr sz="3000">
                <a:solidFill>
                  <a:schemeClr val="dk1"/>
                </a:solidFill>
              </a:defRPr>
            </a:lvl5pPr>
            <a:lvl6pPr lvl="5" rtl="0">
              <a:spcBef>
                <a:spcPts val="1600"/>
              </a:spcBef>
              <a:spcAft>
                <a:spcPts val="0"/>
              </a:spcAft>
              <a:buClr>
                <a:schemeClr val="dk1"/>
              </a:buClr>
              <a:buSzPts val="3000"/>
              <a:buNone/>
              <a:defRPr sz="3000">
                <a:solidFill>
                  <a:schemeClr val="dk1"/>
                </a:solidFill>
              </a:defRPr>
            </a:lvl6pPr>
            <a:lvl7pPr lvl="6" rtl="0">
              <a:spcBef>
                <a:spcPts val="1600"/>
              </a:spcBef>
              <a:spcAft>
                <a:spcPts val="0"/>
              </a:spcAft>
              <a:buClr>
                <a:schemeClr val="dk1"/>
              </a:buClr>
              <a:buSzPts val="3000"/>
              <a:buNone/>
              <a:defRPr sz="3000">
                <a:solidFill>
                  <a:schemeClr val="dk1"/>
                </a:solidFill>
              </a:defRPr>
            </a:lvl7pPr>
            <a:lvl8pPr lvl="7" rtl="0">
              <a:spcBef>
                <a:spcPts val="1600"/>
              </a:spcBef>
              <a:spcAft>
                <a:spcPts val="0"/>
              </a:spcAft>
              <a:buClr>
                <a:schemeClr val="dk1"/>
              </a:buClr>
              <a:buSzPts val="3000"/>
              <a:buNone/>
              <a:defRPr sz="3000">
                <a:solidFill>
                  <a:schemeClr val="dk1"/>
                </a:solidFill>
              </a:defRPr>
            </a:lvl8pPr>
            <a:lvl9pPr lvl="8" rtl="0">
              <a:spcBef>
                <a:spcPts val="1600"/>
              </a:spcBef>
              <a:spcAft>
                <a:spcPts val="1600"/>
              </a:spcAft>
              <a:buClr>
                <a:schemeClr val="dk1"/>
              </a:buClr>
              <a:buSzPts val="3000"/>
              <a:buNone/>
              <a:defRPr sz="3000">
                <a:solidFill>
                  <a:schemeClr val="dk1"/>
                </a:solidFill>
              </a:defRPr>
            </a:lvl9pPr>
          </a:lstStyle>
          <a:p>
            <a:endParaRPr/>
          </a:p>
        </p:txBody>
      </p:sp>
      <p:sp>
        <p:nvSpPr>
          <p:cNvPr id="238" name="Google Shape;238;p13"/>
          <p:cNvSpPr txBox="1">
            <a:spLocks noGrp="1"/>
          </p:cNvSpPr>
          <p:nvPr>
            <p:ph type="title" idx="13" hasCustomPrompt="1"/>
          </p:nvPr>
        </p:nvSpPr>
        <p:spPr>
          <a:xfrm>
            <a:off x="6475562" y="2175000"/>
            <a:ext cx="1955100" cy="474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600">
                <a:solidFill>
                  <a:schemeClr val="accen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39" name="Google Shape;239;p13"/>
          <p:cNvSpPr txBox="1">
            <a:spLocks noGrp="1"/>
          </p:cNvSpPr>
          <p:nvPr>
            <p:ph type="subTitle" idx="14"/>
          </p:nvPr>
        </p:nvSpPr>
        <p:spPr>
          <a:xfrm>
            <a:off x="6475564" y="3092475"/>
            <a:ext cx="19551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400">
                <a:latin typeface="Comfortaa"/>
                <a:ea typeface="Comfortaa"/>
                <a:cs typeface="Comfortaa"/>
                <a:sym typeface="Comfortaa"/>
              </a:defRPr>
            </a:lvl1pPr>
            <a:lvl2pPr lvl="1" rtl="0">
              <a:spcBef>
                <a:spcPts val="1600"/>
              </a:spcBef>
              <a:spcAft>
                <a:spcPts val="0"/>
              </a:spcAft>
              <a:buClr>
                <a:schemeClr val="dk1"/>
              </a:buClr>
              <a:buSzPts val="1600"/>
              <a:buNone/>
              <a:defRPr sz="1600">
                <a:solidFill>
                  <a:schemeClr val="dk1"/>
                </a:solidFill>
              </a:defRPr>
            </a:lvl2pPr>
            <a:lvl3pPr lvl="2" rtl="0">
              <a:spcBef>
                <a:spcPts val="1600"/>
              </a:spcBef>
              <a:spcAft>
                <a:spcPts val="0"/>
              </a:spcAft>
              <a:buClr>
                <a:schemeClr val="dk1"/>
              </a:buClr>
              <a:buSzPts val="1600"/>
              <a:buNone/>
              <a:defRPr sz="1600">
                <a:solidFill>
                  <a:schemeClr val="dk1"/>
                </a:solidFill>
              </a:defRPr>
            </a:lvl3pPr>
            <a:lvl4pPr lvl="3" rtl="0">
              <a:spcBef>
                <a:spcPts val="1600"/>
              </a:spcBef>
              <a:spcAft>
                <a:spcPts val="0"/>
              </a:spcAft>
              <a:buClr>
                <a:schemeClr val="dk1"/>
              </a:buClr>
              <a:buSzPts val="1600"/>
              <a:buNone/>
              <a:defRPr sz="1600">
                <a:solidFill>
                  <a:schemeClr val="dk1"/>
                </a:solidFill>
              </a:defRPr>
            </a:lvl4pPr>
            <a:lvl5pPr lvl="4" rtl="0">
              <a:spcBef>
                <a:spcPts val="1600"/>
              </a:spcBef>
              <a:spcAft>
                <a:spcPts val="0"/>
              </a:spcAft>
              <a:buClr>
                <a:schemeClr val="dk1"/>
              </a:buClr>
              <a:buSzPts val="1600"/>
              <a:buNone/>
              <a:defRPr sz="1600">
                <a:solidFill>
                  <a:schemeClr val="dk1"/>
                </a:solidFill>
              </a:defRPr>
            </a:lvl5pPr>
            <a:lvl6pPr lvl="5" rtl="0">
              <a:spcBef>
                <a:spcPts val="1600"/>
              </a:spcBef>
              <a:spcAft>
                <a:spcPts val="0"/>
              </a:spcAft>
              <a:buClr>
                <a:schemeClr val="dk1"/>
              </a:buClr>
              <a:buSzPts val="1600"/>
              <a:buNone/>
              <a:defRPr sz="1600">
                <a:solidFill>
                  <a:schemeClr val="dk1"/>
                </a:solidFill>
              </a:defRPr>
            </a:lvl6pPr>
            <a:lvl7pPr lvl="6" rtl="0">
              <a:spcBef>
                <a:spcPts val="1600"/>
              </a:spcBef>
              <a:spcAft>
                <a:spcPts val="0"/>
              </a:spcAft>
              <a:buClr>
                <a:schemeClr val="dk1"/>
              </a:buClr>
              <a:buSzPts val="1600"/>
              <a:buNone/>
              <a:defRPr sz="1600">
                <a:solidFill>
                  <a:schemeClr val="dk1"/>
                </a:solidFill>
              </a:defRPr>
            </a:lvl7pPr>
            <a:lvl8pPr lvl="7" rtl="0">
              <a:spcBef>
                <a:spcPts val="1600"/>
              </a:spcBef>
              <a:spcAft>
                <a:spcPts val="0"/>
              </a:spcAft>
              <a:buClr>
                <a:schemeClr val="dk1"/>
              </a:buClr>
              <a:buSzPts val="1600"/>
              <a:buNone/>
              <a:defRPr sz="1600">
                <a:solidFill>
                  <a:schemeClr val="dk1"/>
                </a:solidFill>
              </a:defRPr>
            </a:lvl8pPr>
            <a:lvl9pPr lvl="8" rtl="0">
              <a:spcBef>
                <a:spcPts val="1600"/>
              </a:spcBef>
              <a:spcAft>
                <a:spcPts val="1600"/>
              </a:spcAft>
              <a:buClr>
                <a:schemeClr val="dk1"/>
              </a:buClr>
              <a:buSzPts val="1600"/>
              <a:buNone/>
              <a:defRPr sz="1600">
                <a:solidFill>
                  <a:schemeClr val="dk1"/>
                </a:solidFill>
              </a:defRPr>
            </a:lvl9pPr>
          </a:lstStyle>
          <a:p>
            <a:endParaRPr/>
          </a:p>
        </p:txBody>
      </p:sp>
      <p:sp>
        <p:nvSpPr>
          <p:cNvPr id="240" name="Google Shape;240;p13"/>
          <p:cNvSpPr txBox="1">
            <a:spLocks noGrp="1"/>
          </p:cNvSpPr>
          <p:nvPr>
            <p:ph type="subTitle" idx="15"/>
          </p:nvPr>
        </p:nvSpPr>
        <p:spPr>
          <a:xfrm>
            <a:off x="6475564" y="2725500"/>
            <a:ext cx="1955100" cy="376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None/>
              <a:defRPr sz="1600" b="1">
                <a:latin typeface="Delius Unicase"/>
                <a:ea typeface="Delius Unicase"/>
                <a:cs typeface="Delius Unicase"/>
                <a:sym typeface="Delius Unicase"/>
              </a:defRPr>
            </a:lvl1pPr>
            <a:lvl2pPr lvl="1" rtl="0">
              <a:spcBef>
                <a:spcPts val="1600"/>
              </a:spcBef>
              <a:spcAft>
                <a:spcPts val="0"/>
              </a:spcAft>
              <a:buClr>
                <a:schemeClr val="dk1"/>
              </a:buClr>
              <a:buSzPts val="3000"/>
              <a:buNone/>
              <a:defRPr sz="3000">
                <a:solidFill>
                  <a:schemeClr val="dk1"/>
                </a:solidFill>
              </a:defRPr>
            </a:lvl2pPr>
            <a:lvl3pPr lvl="2" rtl="0">
              <a:spcBef>
                <a:spcPts val="1600"/>
              </a:spcBef>
              <a:spcAft>
                <a:spcPts val="0"/>
              </a:spcAft>
              <a:buClr>
                <a:schemeClr val="dk1"/>
              </a:buClr>
              <a:buSzPts val="3000"/>
              <a:buNone/>
              <a:defRPr sz="3000">
                <a:solidFill>
                  <a:schemeClr val="dk1"/>
                </a:solidFill>
              </a:defRPr>
            </a:lvl3pPr>
            <a:lvl4pPr lvl="3" rtl="0">
              <a:spcBef>
                <a:spcPts val="1600"/>
              </a:spcBef>
              <a:spcAft>
                <a:spcPts val="0"/>
              </a:spcAft>
              <a:buClr>
                <a:schemeClr val="dk1"/>
              </a:buClr>
              <a:buSzPts val="3000"/>
              <a:buNone/>
              <a:defRPr sz="3000">
                <a:solidFill>
                  <a:schemeClr val="dk1"/>
                </a:solidFill>
              </a:defRPr>
            </a:lvl4pPr>
            <a:lvl5pPr lvl="4" rtl="0">
              <a:spcBef>
                <a:spcPts val="1600"/>
              </a:spcBef>
              <a:spcAft>
                <a:spcPts val="0"/>
              </a:spcAft>
              <a:buClr>
                <a:schemeClr val="dk1"/>
              </a:buClr>
              <a:buSzPts val="3000"/>
              <a:buNone/>
              <a:defRPr sz="3000">
                <a:solidFill>
                  <a:schemeClr val="dk1"/>
                </a:solidFill>
              </a:defRPr>
            </a:lvl5pPr>
            <a:lvl6pPr lvl="5" rtl="0">
              <a:spcBef>
                <a:spcPts val="1600"/>
              </a:spcBef>
              <a:spcAft>
                <a:spcPts val="0"/>
              </a:spcAft>
              <a:buClr>
                <a:schemeClr val="dk1"/>
              </a:buClr>
              <a:buSzPts val="3000"/>
              <a:buNone/>
              <a:defRPr sz="3000">
                <a:solidFill>
                  <a:schemeClr val="dk1"/>
                </a:solidFill>
              </a:defRPr>
            </a:lvl6pPr>
            <a:lvl7pPr lvl="6" rtl="0">
              <a:spcBef>
                <a:spcPts val="1600"/>
              </a:spcBef>
              <a:spcAft>
                <a:spcPts val="0"/>
              </a:spcAft>
              <a:buClr>
                <a:schemeClr val="dk1"/>
              </a:buClr>
              <a:buSzPts val="3000"/>
              <a:buNone/>
              <a:defRPr sz="3000">
                <a:solidFill>
                  <a:schemeClr val="dk1"/>
                </a:solidFill>
              </a:defRPr>
            </a:lvl7pPr>
            <a:lvl8pPr lvl="7" rtl="0">
              <a:spcBef>
                <a:spcPts val="1600"/>
              </a:spcBef>
              <a:spcAft>
                <a:spcPts val="0"/>
              </a:spcAft>
              <a:buClr>
                <a:schemeClr val="dk1"/>
              </a:buClr>
              <a:buSzPts val="3000"/>
              <a:buNone/>
              <a:defRPr sz="3000">
                <a:solidFill>
                  <a:schemeClr val="dk1"/>
                </a:solidFill>
              </a:defRPr>
            </a:lvl8pPr>
            <a:lvl9pPr lvl="8" rtl="0">
              <a:spcBef>
                <a:spcPts val="1600"/>
              </a:spcBef>
              <a:spcAft>
                <a:spcPts val="1600"/>
              </a:spcAft>
              <a:buClr>
                <a:schemeClr val="dk1"/>
              </a:buClr>
              <a:buSzPts val="3000"/>
              <a:buNone/>
              <a:defRPr sz="3000">
                <a:solidFill>
                  <a:schemeClr val="dk1"/>
                </a:solidFill>
              </a:defRPr>
            </a:lvl9pPr>
          </a:lstStyle>
          <a:p>
            <a:endParaRPr/>
          </a:p>
        </p:txBody>
      </p:sp>
      <p:sp>
        <p:nvSpPr>
          <p:cNvPr id="241" name="Google Shape;241;p13"/>
          <p:cNvSpPr/>
          <p:nvPr/>
        </p:nvSpPr>
        <p:spPr>
          <a:xfrm rot="5400000">
            <a:off x="1679412" y="3700359"/>
            <a:ext cx="435645" cy="2457132"/>
          </a:xfrm>
          <a:custGeom>
            <a:avLst/>
            <a:gdLst/>
            <a:ahLst/>
            <a:cxnLst/>
            <a:rect l="l" t="t" r="r" b="b"/>
            <a:pathLst>
              <a:path w="17937" h="101179" extrusionOk="0">
                <a:moveTo>
                  <a:pt x="15789" y="1"/>
                </a:moveTo>
                <a:cubicBezTo>
                  <a:pt x="9598" y="1"/>
                  <a:pt x="4255" y="10891"/>
                  <a:pt x="3419" y="15108"/>
                </a:cubicBezTo>
                <a:cubicBezTo>
                  <a:pt x="1441" y="24959"/>
                  <a:pt x="9045" y="32564"/>
                  <a:pt x="10389" y="41820"/>
                </a:cubicBezTo>
                <a:cubicBezTo>
                  <a:pt x="11522" y="49598"/>
                  <a:pt x="10505" y="57548"/>
                  <a:pt x="7451" y="64807"/>
                </a:cubicBezTo>
                <a:cubicBezTo>
                  <a:pt x="4974" y="70587"/>
                  <a:pt x="1153" y="76022"/>
                  <a:pt x="653" y="82282"/>
                </a:cubicBezTo>
                <a:cubicBezTo>
                  <a:pt x="0" y="90348"/>
                  <a:pt x="8815" y="100929"/>
                  <a:pt x="17936" y="101178"/>
                </a:cubicBezTo>
                <a:lnTo>
                  <a:pt x="17706" y="359"/>
                </a:lnTo>
                <a:cubicBezTo>
                  <a:pt x="17061" y="114"/>
                  <a:pt x="16420" y="1"/>
                  <a:pt x="15789" y="1"/>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3"/>
          <p:cNvSpPr/>
          <p:nvPr/>
        </p:nvSpPr>
        <p:spPr>
          <a:xfrm rot="-5400000" flipH="1">
            <a:off x="7946734" y="3645493"/>
            <a:ext cx="1833925" cy="560595"/>
          </a:xfrm>
          <a:custGeom>
            <a:avLst/>
            <a:gdLst/>
            <a:ahLst/>
            <a:cxnLst/>
            <a:rect l="l" t="t" r="r" b="b"/>
            <a:pathLst>
              <a:path w="75509" h="23084" extrusionOk="0">
                <a:moveTo>
                  <a:pt x="63433" y="1"/>
                </a:moveTo>
                <a:cubicBezTo>
                  <a:pt x="58309" y="1"/>
                  <a:pt x="52476" y="4766"/>
                  <a:pt x="47663" y="6549"/>
                </a:cubicBezTo>
                <a:cubicBezTo>
                  <a:pt x="44986" y="7539"/>
                  <a:pt x="42167" y="7896"/>
                  <a:pt x="39312" y="7896"/>
                </a:cubicBezTo>
                <a:cubicBezTo>
                  <a:pt x="36515" y="7896"/>
                  <a:pt x="33683" y="7553"/>
                  <a:pt x="30918" y="7125"/>
                </a:cubicBezTo>
                <a:cubicBezTo>
                  <a:pt x="27086" y="6530"/>
                  <a:pt x="23159" y="5783"/>
                  <a:pt x="19296" y="5783"/>
                </a:cubicBezTo>
                <a:cubicBezTo>
                  <a:pt x="17176" y="5783"/>
                  <a:pt x="15075" y="6008"/>
                  <a:pt x="13020" y="6607"/>
                </a:cubicBezTo>
                <a:cubicBezTo>
                  <a:pt x="5857" y="8681"/>
                  <a:pt x="365" y="15613"/>
                  <a:pt x="0" y="23083"/>
                </a:cubicBezTo>
                <a:lnTo>
                  <a:pt x="75508" y="23083"/>
                </a:lnTo>
                <a:cubicBezTo>
                  <a:pt x="75508" y="15229"/>
                  <a:pt x="73722" y="9449"/>
                  <a:pt x="69939" y="3861"/>
                </a:cubicBezTo>
                <a:cubicBezTo>
                  <a:pt x="68039" y="1029"/>
                  <a:pt x="65812" y="1"/>
                  <a:pt x="63433" y="1"/>
                </a:cubicBezTo>
                <a:close/>
              </a:path>
            </a:pathLst>
          </a:custGeom>
          <a:solidFill>
            <a:srgbClr val="ACDC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3"/>
          <p:cNvSpPr/>
          <p:nvPr/>
        </p:nvSpPr>
        <p:spPr>
          <a:xfrm rot="5400000">
            <a:off x="-40864" y="3834204"/>
            <a:ext cx="1350264" cy="1268406"/>
          </a:xfrm>
          <a:custGeom>
            <a:avLst/>
            <a:gdLst/>
            <a:ahLst/>
            <a:cxnLst/>
            <a:rect l="l" t="t" r="r" b="b"/>
            <a:pathLst>
              <a:path w="55595" h="52230" extrusionOk="0">
                <a:moveTo>
                  <a:pt x="52027" y="0"/>
                </a:moveTo>
                <a:cubicBezTo>
                  <a:pt x="48030" y="0"/>
                  <a:pt x="45133" y="2690"/>
                  <a:pt x="43343" y="5699"/>
                </a:cubicBezTo>
                <a:cubicBezTo>
                  <a:pt x="42632" y="6890"/>
                  <a:pt x="42075" y="8176"/>
                  <a:pt x="41672" y="9521"/>
                </a:cubicBezTo>
                <a:cubicBezTo>
                  <a:pt x="41595" y="9770"/>
                  <a:pt x="41518" y="10020"/>
                  <a:pt x="41461" y="10250"/>
                </a:cubicBezTo>
                <a:cubicBezTo>
                  <a:pt x="40981" y="12248"/>
                  <a:pt x="40789" y="14283"/>
                  <a:pt x="40616" y="16319"/>
                </a:cubicBezTo>
                <a:cubicBezTo>
                  <a:pt x="40347" y="19545"/>
                  <a:pt x="40136" y="22752"/>
                  <a:pt x="38926" y="25748"/>
                </a:cubicBezTo>
                <a:cubicBezTo>
                  <a:pt x="38695" y="26305"/>
                  <a:pt x="38427" y="26881"/>
                  <a:pt x="38138" y="27418"/>
                </a:cubicBezTo>
                <a:cubicBezTo>
                  <a:pt x="34048" y="34889"/>
                  <a:pt x="24293" y="38038"/>
                  <a:pt x="15574" y="38057"/>
                </a:cubicBezTo>
                <a:cubicBezTo>
                  <a:pt x="14786" y="38057"/>
                  <a:pt x="13989" y="38043"/>
                  <a:pt x="13192" y="38043"/>
                </a:cubicBezTo>
                <a:cubicBezTo>
                  <a:pt x="10647" y="38043"/>
                  <a:pt x="8108" y="38188"/>
                  <a:pt x="5915" y="39401"/>
                </a:cubicBezTo>
                <a:cubicBezTo>
                  <a:pt x="2209" y="41456"/>
                  <a:pt x="826" y="45777"/>
                  <a:pt x="231" y="50155"/>
                </a:cubicBezTo>
                <a:cubicBezTo>
                  <a:pt x="135" y="50847"/>
                  <a:pt x="58" y="51538"/>
                  <a:pt x="0" y="52229"/>
                </a:cubicBezTo>
                <a:lnTo>
                  <a:pt x="55594" y="52229"/>
                </a:lnTo>
                <a:lnTo>
                  <a:pt x="55594" y="668"/>
                </a:lnTo>
                <a:cubicBezTo>
                  <a:pt x="54321" y="206"/>
                  <a:pt x="53132" y="0"/>
                  <a:pt x="52027" y="0"/>
                </a:cubicBez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3"/>
          <p:cNvSpPr/>
          <p:nvPr/>
        </p:nvSpPr>
        <p:spPr>
          <a:xfrm rot="5400000">
            <a:off x="862113" y="4718353"/>
            <a:ext cx="182861" cy="168368"/>
          </a:xfrm>
          <a:custGeom>
            <a:avLst/>
            <a:gdLst/>
            <a:ahLst/>
            <a:cxnLst/>
            <a:rect l="l" t="t" r="r" b="b"/>
            <a:pathLst>
              <a:path w="7529" h="6933" extrusionOk="0">
                <a:moveTo>
                  <a:pt x="3750" y="0"/>
                </a:moveTo>
                <a:cubicBezTo>
                  <a:pt x="2110" y="0"/>
                  <a:pt x="653" y="1172"/>
                  <a:pt x="346" y="2843"/>
                </a:cubicBezTo>
                <a:cubicBezTo>
                  <a:pt x="1" y="4724"/>
                  <a:pt x="1249" y="6530"/>
                  <a:pt x="3150" y="6875"/>
                </a:cubicBezTo>
                <a:cubicBezTo>
                  <a:pt x="3361" y="6914"/>
                  <a:pt x="3572" y="6933"/>
                  <a:pt x="3779" y="6933"/>
                </a:cubicBezTo>
                <a:cubicBezTo>
                  <a:pt x="5419" y="6933"/>
                  <a:pt x="6876" y="5762"/>
                  <a:pt x="7183" y="4091"/>
                </a:cubicBezTo>
                <a:cubicBezTo>
                  <a:pt x="7529" y="2209"/>
                  <a:pt x="6280" y="404"/>
                  <a:pt x="4379" y="58"/>
                </a:cubicBezTo>
                <a:cubicBezTo>
                  <a:pt x="4168" y="19"/>
                  <a:pt x="3958" y="0"/>
                  <a:pt x="37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3"/>
          <p:cNvSpPr/>
          <p:nvPr/>
        </p:nvSpPr>
        <p:spPr>
          <a:xfrm rot="10800000" flipH="1">
            <a:off x="7594169" y="-12986"/>
            <a:ext cx="1549850" cy="1456042"/>
          </a:xfrm>
          <a:custGeom>
            <a:avLst/>
            <a:gdLst/>
            <a:ahLst/>
            <a:cxnLst/>
            <a:rect l="l" t="t" r="r" b="b"/>
            <a:pathLst>
              <a:path w="55595" h="52230" extrusionOk="0">
                <a:moveTo>
                  <a:pt x="52027" y="0"/>
                </a:moveTo>
                <a:cubicBezTo>
                  <a:pt x="48030" y="0"/>
                  <a:pt x="45133" y="2690"/>
                  <a:pt x="43343" y="5699"/>
                </a:cubicBezTo>
                <a:cubicBezTo>
                  <a:pt x="42632" y="6890"/>
                  <a:pt x="42075" y="8176"/>
                  <a:pt x="41672" y="9521"/>
                </a:cubicBezTo>
                <a:cubicBezTo>
                  <a:pt x="41595" y="9770"/>
                  <a:pt x="41518" y="10020"/>
                  <a:pt x="41461" y="10250"/>
                </a:cubicBezTo>
                <a:cubicBezTo>
                  <a:pt x="40981" y="12248"/>
                  <a:pt x="40789" y="14283"/>
                  <a:pt x="40616" y="16319"/>
                </a:cubicBezTo>
                <a:cubicBezTo>
                  <a:pt x="40347" y="19545"/>
                  <a:pt x="40136" y="22752"/>
                  <a:pt x="38926" y="25748"/>
                </a:cubicBezTo>
                <a:cubicBezTo>
                  <a:pt x="38695" y="26305"/>
                  <a:pt x="38427" y="26881"/>
                  <a:pt x="38138" y="27418"/>
                </a:cubicBezTo>
                <a:cubicBezTo>
                  <a:pt x="34048" y="34889"/>
                  <a:pt x="24293" y="38038"/>
                  <a:pt x="15574" y="38057"/>
                </a:cubicBezTo>
                <a:cubicBezTo>
                  <a:pt x="14786" y="38057"/>
                  <a:pt x="13989" y="38043"/>
                  <a:pt x="13192" y="38043"/>
                </a:cubicBezTo>
                <a:cubicBezTo>
                  <a:pt x="10647" y="38043"/>
                  <a:pt x="8108" y="38188"/>
                  <a:pt x="5915" y="39401"/>
                </a:cubicBezTo>
                <a:cubicBezTo>
                  <a:pt x="2209" y="41456"/>
                  <a:pt x="826" y="45777"/>
                  <a:pt x="231" y="50155"/>
                </a:cubicBezTo>
                <a:cubicBezTo>
                  <a:pt x="135" y="50847"/>
                  <a:pt x="58" y="51538"/>
                  <a:pt x="0" y="52229"/>
                </a:cubicBezTo>
                <a:lnTo>
                  <a:pt x="55594" y="52229"/>
                </a:lnTo>
                <a:lnTo>
                  <a:pt x="55594" y="668"/>
                </a:lnTo>
                <a:cubicBezTo>
                  <a:pt x="54321" y="206"/>
                  <a:pt x="53132" y="0"/>
                  <a:pt x="520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3"/>
          <p:cNvSpPr/>
          <p:nvPr/>
        </p:nvSpPr>
        <p:spPr>
          <a:xfrm rot="10800000" flipH="1">
            <a:off x="8647698" y="984920"/>
            <a:ext cx="209890" cy="193275"/>
          </a:xfrm>
          <a:custGeom>
            <a:avLst/>
            <a:gdLst/>
            <a:ahLst/>
            <a:cxnLst/>
            <a:rect l="l" t="t" r="r" b="b"/>
            <a:pathLst>
              <a:path w="7529" h="6933" extrusionOk="0">
                <a:moveTo>
                  <a:pt x="3750" y="0"/>
                </a:moveTo>
                <a:cubicBezTo>
                  <a:pt x="2110" y="0"/>
                  <a:pt x="653" y="1172"/>
                  <a:pt x="346" y="2843"/>
                </a:cubicBezTo>
                <a:cubicBezTo>
                  <a:pt x="1" y="4724"/>
                  <a:pt x="1249" y="6530"/>
                  <a:pt x="3150" y="6875"/>
                </a:cubicBezTo>
                <a:cubicBezTo>
                  <a:pt x="3361" y="6914"/>
                  <a:pt x="3572" y="6933"/>
                  <a:pt x="3779" y="6933"/>
                </a:cubicBezTo>
                <a:cubicBezTo>
                  <a:pt x="5419" y="6933"/>
                  <a:pt x="6876" y="5762"/>
                  <a:pt x="7183" y="4091"/>
                </a:cubicBezTo>
                <a:cubicBezTo>
                  <a:pt x="7529" y="2209"/>
                  <a:pt x="6280" y="404"/>
                  <a:pt x="4379" y="58"/>
                </a:cubicBezTo>
                <a:cubicBezTo>
                  <a:pt x="4168" y="19"/>
                  <a:pt x="3958" y="0"/>
                  <a:pt x="37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3"/>
          <p:cNvSpPr/>
          <p:nvPr/>
        </p:nvSpPr>
        <p:spPr>
          <a:xfrm rot="10800000" flipH="1">
            <a:off x="-10427" y="-12948"/>
            <a:ext cx="1647654" cy="1579827"/>
          </a:xfrm>
          <a:custGeom>
            <a:avLst/>
            <a:gdLst/>
            <a:ahLst/>
            <a:cxnLst/>
            <a:rect l="l" t="t" r="r" b="b"/>
            <a:pathLst>
              <a:path w="65273" h="62586" extrusionOk="0">
                <a:moveTo>
                  <a:pt x="0" y="1"/>
                </a:moveTo>
                <a:lnTo>
                  <a:pt x="0" y="62585"/>
                </a:lnTo>
                <a:lnTo>
                  <a:pt x="65273" y="62585"/>
                </a:lnTo>
                <a:cubicBezTo>
                  <a:pt x="64044" y="58015"/>
                  <a:pt x="61317" y="54001"/>
                  <a:pt x="57495" y="51217"/>
                </a:cubicBezTo>
                <a:cubicBezTo>
                  <a:pt x="53741" y="48414"/>
                  <a:pt x="49071" y="46813"/>
                  <a:pt x="44374" y="46813"/>
                </a:cubicBezTo>
                <a:cubicBezTo>
                  <a:pt x="43761" y="46813"/>
                  <a:pt x="43148" y="46841"/>
                  <a:pt x="42536" y="46896"/>
                </a:cubicBezTo>
                <a:cubicBezTo>
                  <a:pt x="39617" y="47146"/>
                  <a:pt x="36813" y="47991"/>
                  <a:pt x="34029" y="48951"/>
                </a:cubicBezTo>
                <a:cubicBezTo>
                  <a:pt x="31225" y="49911"/>
                  <a:pt x="28460" y="50967"/>
                  <a:pt x="25598" y="51639"/>
                </a:cubicBezTo>
                <a:cubicBezTo>
                  <a:pt x="23832" y="52062"/>
                  <a:pt x="22026" y="52273"/>
                  <a:pt x="20202" y="52273"/>
                </a:cubicBezTo>
                <a:cubicBezTo>
                  <a:pt x="15997" y="52235"/>
                  <a:pt x="11887" y="50910"/>
                  <a:pt x="9544" y="47549"/>
                </a:cubicBezTo>
                <a:cubicBezTo>
                  <a:pt x="8565" y="46128"/>
                  <a:pt x="7969" y="44496"/>
                  <a:pt x="7797" y="42787"/>
                </a:cubicBezTo>
                <a:cubicBezTo>
                  <a:pt x="7355" y="39234"/>
                  <a:pt x="8411" y="35374"/>
                  <a:pt x="9928" y="32032"/>
                </a:cubicBezTo>
                <a:cubicBezTo>
                  <a:pt x="12156" y="27097"/>
                  <a:pt x="15286" y="22354"/>
                  <a:pt x="15708" y="16958"/>
                </a:cubicBezTo>
                <a:cubicBezTo>
                  <a:pt x="16093" y="11389"/>
                  <a:pt x="13558" y="6031"/>
                  <a:pt x="9026" y="2785"/>
                </a:cubicBezTo>
                <a:cubicBezTo>
                  <a:pt x="6376" y="961"/>
                  <a:pt x="3226" y="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3"/>
          <p:cNvSpPr/>
          <p:nvPr/>
        </p:nvSpPr>
        <p:spPr>
          <a:xfrm rot="10800000" flipH="1">
            <a:off x="441351" y="185794"/>
            <a:ext cx="414482" cy="175965"/>
          </a:xfrm>
          <a:custGeom>
            <a:avLst/>
            <a:gdLst/>
            <a:ahLst/>
            <a:cxnLst/>
            <a:rect l="l" t="t" r="r" b="b"/>
            <a:pathLst>
              <a:path w="16420" h="6971" extrusionOk="0">
                <a:moveTo>
                  <a:pt x="1" y="0"/>
                </a:moveTo>
                <a:cubicBezTo>
                  <a:pt x="654" y="4014"/>
                  <a:pt x="4129" y="6971"/>
                  <a:pt x="8201" y="6971"/>
                </a:cubicBezTo>
                <a:cubicBezTo>
                  <a:pt x="12291" y="6971"/>
                  <a:pt x="15767" y="4014"/>
                  <a:pt x="164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3"/>
          <p:cNvSpPr/>
          <p:nvPr/>
        </p:nvSpPr>
        <p:spPr>
          <a:xfrm>
            <a:off x="6475550" y="4091754"/>
            <a:ext cx="2668492" cy="1051757"/>
          </a:xfrm>
          <a:custGeom>
            <a:avLst/>
            <a:gdLst/>
            <a:ahLst/>
            <a:cxnLst/>
            <a:rect l="l" t="t" r="r" b="b"/>
            <a:pathLst>
              <a:path w="44020" h="17350" extrusionOk="0">
                <a:moveTo>
                  <a:pt x="44019" y="0"/>
                </a:moveTo>
                <a:cubicBezTo>
                  <a:pt x="43757" y="749"/>
                  <a:pt x="43542" y="1525"/>
                  <a:pt x="43299" y="2293"/>
                </a:cubicBezTo>
                <a:cubicBezTo>
                  <a:pt x="43168" y="2723"/>
                  <a:pt x="43027" y="3154"/>
                  <a:pt x="42868" y="3575"/>
                </a:cubicBezTo>
                <a:cubicBezTo>
                  <a:pt x="42195" y="5343"/>
                  <a:pt x="41016" y="7093"/>
                  <a:pt x="39209" y="7608"/>
                </a:cubicBezTo>
                <a:cubicBezTo>
                  <a:pt x="38660" y="7768"/>
                  <a:pt x="38092" y="7800"/>
                  <a:pt x="37518" y="7800"/>
                </a:cubicBezTo>
                <a:cubicBezTo>
                  <a:pt x="37130" y="7800"/>
                  <a:pt x="36739" y="7786"/>
                  <a:pt x="36348" y="7786"/>
                </a:cubicBezTo>
                <a:cubicBezTo>
                  <a:pt x="36000" y="7786"/>
                  <a:pt x="35652" y="7797"/>
                  <a:pt x="35307" y="7842"/>
                </a:cubicBezTo>
                <a:cubicBezTo>
                  <a:pt x="31826" y="8291"/>
                  <a:pt x="29599" y="11856"/>
                  <a:pt x="26324" y="13120"/>
                </a:cubicBezTo>
                <a:cubicBezTo>
                  <a:pt x="25294" y="13518"/>
                  <a:pt x="24237" y="13667"/>
                  <a:pt x="23162" y="13667"/>
                </a:cubicBezTo>
                <a:cubicBezTo>
                  <a:pt x="22820" y="13667"/>
                  <a:pt x="22477" y="13652"/>
                  <a:pt x="22131" y="13625"/>
                </a:cubicBezTo>
                <a:cubicBezTo>
                  <a:pt x="19670" y="13447"/>
                  <a:pt x="17134" y="12661"/>
                  <a:pt x="14655" y="12427"/>
                </a:cubicBezTo>
                <a:cubicBezTo>
                  <a:pt x="14122" y="12379"/>
                  <a:pt x="13589" y="12355"/>
                  <a:pt x="13056" y="12355"/>
                </a:cubicBezTo>
                <a:cubicBezTo>
                  <a:pt x="11425" y="12355"/>
                  <a:pt x="9799" y="12580"/>
                  <a:pt x="8226" y="13017"/>
                </a:cubicBezTo>
                <a:cubicBezTo>
                  <a:pt x="5549" y="13765"/>
                  <a:pt x="3041" y="15010"/>
                  <a:pt x="833" y="16685"/>
                </a:cubicBezTo>
                <a:cubicBezTo>
                  <a:pt x="552" y="16900"/>
                  <a:pt x="272" y="17116"/>
                  <a:pt x="0" y="17350"/>
                </a:cubicBezTo>
                <a:lnTo>
                  <a:pt x="44019" y="17350"/>
                </a:lnTo>
                <a:lnTo>
                  <a:pt x="4401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3"/>
          <p:cNvSpPr/>
          <p:nvPr/>
        </p:nvSpPr>
        <p:spPr>
          <a:xfrm>
            <a:off x="1131552" y="4580700"/>
            <a:ext cx="934882" cy="562796"/>
          </a:xfrm>
          <a:custGeom>
            <a:avLst/>
            <a:gdLst/>
            <a:ahLst/>
            <a:cxnLst/>
            <a:rect l="l" t="t" r="r" b="b"/>
            <a:pathLst>
              <a:path w="15422" h="9284" extrusionOk="0">
                <a:moveTo>
                  <a:pt x="8192" y="0"/>
                </a:moveTo>
                <a:cubicBezTo>
                  <a:pt x="7849" y="0"/>
                  <a:pt x="7501" y="25"/>
                  <a:pt x="7150" y="75"/>
                </a:cubicBezTo>
                <a:cubicBezTo>
                  <a:pt x="2789" y="712"/>
                  <a:pt x="0" y="5054"/>
                  <a:pt x="1236" y="9284"/>
                </a:cubicBezTo>
                <a:lnTo>
                  <a:pt x="15132" y="9284"/>
                </a:lnTo>
                <a:cubicBezTo>
                  <a:pt x="15328" y="8619"/>
                  <a:pt x="15422" y="7936"/>
                  <a:pt x="15422" y="7244"/>
                </a:cubicBezTo>
                <a:cubicBezTo>
                  <a:pt x="15422" y="3191"/>
                  <a:pt x="12115" y="0"/>
                  <a:pt x="81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3"/>
          <p:cNvSpPr/>
          <p:nvPr/>
        </p:nvSpPr>
        <p:spPr>
          <a:xfrm>
            <a:off x="9006586" y="4842752"/>
            <a:ext cx="57953" cy="57953"/>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3"/>
          <p:cNvSpPr/>
          <p:nvPr/>
        </p:nvSpPr>
        <p:spPr>
          <a:xfrm>
            <a:off x="1347654" y="4732185"/>
            <a:ext cx="57953" cy="57892"/>
          </a:xfrm>
          <a:custGeom>
            <a:avLst/>
            <a:gdLst/>
            <a:ahLst/>
            <a:cxnLst/>
            <a:rect l="l" t="t" r="r" b="b"/>
            <a:pathLst>
              <a:path w="956" h="955" extrusionOk="0">
                <a:moveTo>
                  <a:pt x="478" y="0"/>
                </a:moveTo>
                <a:cubicBezTo>
                  <a:pt x="216" y="0"/>
                  <a:pt x="1" y="206"/>
                  <a:pt x="1" y="477"/>
                </a:cubicBezTo>
                <a:cubicBezTo>
                  <a:pt x="1" y="739"/>
                  <a:pt x="216" y="955"/>
                  <a:pt x="478" y="955"/>
                </a:cubicBezTo>
                <a:cubicBezTo>
                  <a:pt x="740" y="955"/>
                  <a:pt x="955" y="739"/>
                  <a:pt x="955" y="477"/>
                </a:cubicBezTo>
                <a:cubicBezTo>
                  <a:pt x="955" y="206"/>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3"/>
          <p:cNvSpPr/>
          <p:nvPr/>
        </p:nvSpPr>
        <p:spPr>
          <a:xfrm>
            <a:off x="1664746" y="4991933"/>
            <a:ext cx="129969" cy="130575"/>
          </a:xfrm>
          <a:custGeom>
            <a:avLst/>
            <a:gdLst/>
            <a:ahLst/>
            <a:cxnLst/>
            <a:rect l="l" t="t" r="r" b="b"/>
            <a:pathLst>
              <a:path w="2144" h="2154" extrusionOk="0">
                <a:moveTo>
                  <a:pt x="1067" y="1"/>
                </a:moveTo>
                <a:cubicBezTo>
                  <a:pt x="478" y="1"/>
                  <a:pt x="1" y="488"/>
                  <a:pt x="1" y="1077"/>
                </a:cubicBezTo>
                <a:cubicBezTo>
                  <a:pt x="1" y="1667"/>
                  <a:pt x="478" y="2153"/>
                  <a:pt x="1067" y="2153"/>
                </a:cubicBezTo>
                <a:cubicBezTo>
                  <a:pt x="1666" y="2153"/>
                  <a:pt x="2144" y="1667"/>
                  <a:pt x="2144" y="1077"/>
                </a:cubicBezTo>
                <a:cubicBezTo>
                  <a:pt x="2144" y="488"/>
                  <a:pt x="1666"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3"/>
          <p:cNvSpPr/>
          <p:nvPr/>
        </p:nvSpPr>
        <p:spPr>
          <a:xfrm>
            <a:off x="8661731" y="5059462"/>
            <a:ext cx="129969" cy="84019"/>
          </a:xfrm>
          <a:custGeom>
            <a:avLst/>
            <a:gdLst/>
            <a:ahLst/>
            <a:cxnLst/>
            <a:rect l="l" t="t" r="r" b="b"/>
            <a:pathLst>
              <a:path w="2144" h="1386" extrusionOk="0">
                <a:moveTo>
                  <a:pt x="1067" y="1"/>
                </a:moveTo>
                <a:cubicBezTo>
                  <a:pt x="487" y="1"/>
                  <a:pt x="19" y="459"/>
                  <a:pt x="0" y="1039"/>
                </a:cubicBezTo>
                <a:cubicBezTo>
                  <a:pt x="0" y="1152"/>
                  <a:pt x="19" y="1273"/>
                  <a:pt x="56" y="1386"/>
                </a:cubicBezTo>
                <a:lnTo>
                  <a:pt x="2078" y="1386"/>
                </a:lnTo>
                <a:cubicBezTo>
                  <a:pt x="2115" y="1273"/>
                  <a:pt x="2134" y="1152"/>
                  <a:pt x="2143" y="1039"/>
                </a:cubicBezTo>
                <a:cubicBezTo>
                  <a:pt x="2124" y="459"/>
                  <a:pt x="1647"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hree columns 5">
  <p:cSld name="CUSTOM_4_1_1_1_1">
    <p:spTree>
      <p:nvGrpSpPr>
        <p:cNvPr id="1" name="Shape 413"/>
        <p:cNvGrpSpPr/>
        <p:nvPr/>
      </p:nvGrpSpPr>
      <p:grpSpPr>
        <a:xfrm>
          <a:off x="0" y="0"/>
          <a:ext cx="0" cy="0"/>
          <a:chOff x="0" y="0"/>
          <a:chExt cx="0" cy="0"/>
        </a:xfrm>
      </p:grpSpPr>
      <p:sp>
        <p:nvSpPr>
          <p:cNvPr id="414" name="Google Shape;414;p24"/>
          <p:cNvSpPr/>
          <p:nvPr/>
        </p:nvSpPr>
        <p:spPr>
          <a:xfrm rot="10800000" flipH="1">
            <a:off x="29" y="4259281"/>
            <a:ext cx="3008397" cy="884209"/>
          </a:xfrm>
          <a:custGeom>
            <a:avLst/>
            <a:gdLst/>
            <a:ahLst/>
            <a:cxnLst/>
            <a:rect l="l" t="t" r="r" b="b"/>
            <a:pathLst>
              <a:path w="77596" h="17648" extrusionOk="0">
                <a:moveTo>
                  <a:pt x="0" y="0"/>
                </a:moveTo>
                <a:lnTo>
                  <a:pt x="0" y="17265"/>
                </a:lnTo>
                <a:cubicBezTo>
                  <a:pt x="929" y="17521"/>
                  <a:pt x="1890" y="17648"/>
                  <a:pt x="2769" y="17648"/>
                </a:cubicBezTo>
                <a:cubicBezTo>
                  <a:pt x="3369" y="17648"/>
                  <a:pt x="3931" y="17589"/>
                  <a:pt x="4417" y="17471"/>
                </a:cubicBezTo>
                <a:cubicBezTo>
                  <a:pt x="7645" y="16694"/>
                  <a:pt x="10069" y="14065"/>
                  <a:pt x="12614" y="11894"/>
                </a:cubicBezTo>
                <a:cubicBezTo>
                  <a:pt x="14644" y="10169"/>
                  <a:pt x="17188" y="8633"/>
                  <a:pt x="19719" y="8633"/>
                </a:cubicBezTo>
                <a:cubicBezTo>
                  <a:pt x="20374" y="8633"/>
                  <a:pt x="21028" y="8736"/>
                  <a:pt x="21673" y="8965"/>
                </a:cubicBezTo>
                <a:cubicBezTo>
                  <a:pt x="23207" y="9517"/>
                  <a:pt x="24433" y="10715"/>
                  <a:pt x="25846" y="11538"/>
                </a:cubicBezTo>
                <a:cubicBezTo>
                  <a:pt x="27257" y="12366"/>
                  <a:pt x="28860" y="12756"/>
                  <a:pt x="30473" y="12756"/>
                </a:cubicBezTo>
                <a:cubicBezTo>
                  <a:pt x="33804" y="12756"/>
                  <a:pt x="37175" y="11092"/>
                  <a:pt x="38966" y="8179"/>
                </a:cubicBezTo>
                <a:cubicBezTo>
                  <a:pt x="39396" y="7468"/>
                  <a:pt x="39827" y="6635"/>
                  <a:pt x="40622" y="6420"/>
                </a:cubicBezTo>
                <a:cubicBezTo>
                  <a:pt x="40758" y="6381"/>
                  <a:pt x="40894" y="6364"/>
                  <a:pt x="41029" y="6364"/>
                </a:cubicBezTo>
                <a:cubicBezTo>
                  <a:pt x="41615" y="6364"/>
                  <a:pt x="42196" y="6685"/>
                  <a:pt x="42728" y="6981"/>
                </a:cubicBezTo>
                <a:cubicBezTo>
                  <a:pt x="47006" y="9329"/>
                  <a:pt x="51852" y="10503"/>
                  <a:pt x="56697" y="10503"/>
                </a:cubicBezTo>
                <a:cubicBezTo>
                  <a:pt x="61528" y="10503"/>
                  <a:pt x="66358" y="9336"/>
                  <a:pt x="70623" y="7000"/>
                </a:cubicBezTo>
                <a:cubicBezTo>
                  <a:pt x="73010" y="5699"/>
                  <a:pt x="75265" y="4015"/>
                  <a:pt x="76725" y="1684"/>
                </a:cubicBezTo>
                <a:cubicBezTo>
                  <a:pt x="77062" y="1151"/>
                  <a:pt x="77352" y="590"/>
                  <a:pt x="77595" y="9"/>
                </a:cubicBez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4"/>
          <p:cNvSpPr txBox="1">
            <a:spLocks noGrp="1"/>
          </p:cNvSpPr>
          <p:nvPr>
            <p:ph type="title"/>
          </p:nvPr>
        </p:nvSpPr>
        <p:spPr>
          <a:xfrm flipH="1">
            <a:off x="5940175" y="996300"/>
            <a:ext cx="2490600" cy="6621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algn="l" rtl="0">
              <a:spcBef>
                <a:spcPts val="0"/>
              </a:spcBef>
              <a:spcAft>
                <a:spcPts val="0"/>
              </a:spcAft>
              <a:buSzPts val="3600"/>
              <a:buNone/>
              <a:defRPr/>
            </a:lvl2pPr>
            <a:lvl3pPr lvl="2" algn="l" rtl="0">
              <a:spcBef>
                <a:spcPts val="0"/>
              </a:spcBef>
              <a:spcAft>
                <a:spcPts val="0"/>
              </a:spcAft>
              <a:buSzPts val="3600"/>
              <a:buNone/>
              <a:defRPr/>
            </a:lvl3pPr>
            <a:lvl4pPr lvl="3" algn="l" rtl="0">
              <a:spcBef>
                <a:spcPts val="0"/>
              </a:spcBef>
              <a:spcAft>
                <a:spcPts val="0"/>
              </a:spcAft>
              <a:buSzPts val="3600"/>
              <a:buNone/>
              <a:defRPr/>
            </a:lvl4pPr>
            <a:lvl5pPr lvl="4" algn="l" rtl="0">
              <a:spcBef>
                <a:spcPts val="0"/>
              </a:spcBef>
              <a:spcAft>
                <a:spcPts val="0"/>
              </a:spcAft>
              <a:buSzPts val="3600"/>
              <a:buNone/>
              <a:defRPr/>
            </a:lvl5pPr>
            <a:lvl6pPr lvl="5" algn="l" rtl="0">
              <a:spcBef>
                <a:spcPts val="0"/>
              </a:spcBef>
              <a:spcAft>
                <a:spcPts val="0"/>
              </a:spcAft>
              <a:buSzPts val="3600"/>
              <a:buNone/>
              <a:defRPr/>
            </a:lvl6pPr>
            <a:lvl7pPr lvl="6" algn="l" rtl="0">
              <a:spcBef>
                <a:spcPts val="0"/>
              </a:spcBef>
              <a:spcAft>
                <a:spcPts val="0"/>
              </a:spcAft>
              <a:buSzPts val="3600"/>
              <a:buNone/>
              <a:defRPr/>
            </a:lvl7pPr>
            <a:lvl8pPr lvl="7" algn="l" rtl="0">
              <a:spcBef>
                <a:spcPts val="0"/>
              </a:spcBef>
              <a:spcAft>
                <a:spcPts val="0"/>
              </a:spcAft>
              <a:buSzPts val="3600"/>
              <a:buNone/>
              <a:defRPr/>
            </a:lvl8pPr>
            <a:lvl9pPr lvl="8" algn="l" rtl="0">
              <a:spcBef>
                <a:spcPts val="0"/>
              </a:spcBef>
              <a:spcAft>
                <a:spcPts val="0"/>
              </a:spcAft>
              <a:buSzPts val="3600"/>
              <a:buNone/>
              <a:defRPr/>
            </a:lvl9pPr>
          </a:lstStyle>
          <a:p>
            <a:endParaRPr/>
          </a:p>
        </p:txBody>
      </p:sp>
      <p:sp>
        <p:nvSpPr>
          <p:cNvPr id="416" name="Google Shape;416;p24"/>
          <p:cNvSpPr txBox="1">
            <a:spLocks noGrp="1"/>
          </p:cNvSpPr>
          <p:nvPr>
            <p:ph type="subTitle" idx="1"/>
          </p:nvPr>
        </p:nvSpPr>
        <p:spPr>
          <a:xfrm flipH="1">
            <a:off x="5940158" y="1658425"/>
            <a:ext cx="2490600" cy="984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Char char="●"/>
              <a:defRPr sz="1600"/>
            </a:lvl1pPr>
            <a:lvl2pPr lvl="1" rtl="0">
              <a:spcBef>
                <a:spcPts val="0"/>
              </a:spcBef>
              <a:spcAft>
                <a:spcPts val="0"/>
              </a:spcAft>
              <a:buSzPts val="1600"/>
              <a:buChar char="○"/>
              <a:defRPr sz="1600"/>
            </a:lvl2pPr>
            <a:lvl3pPr lvl="2" rtl="0">
              <a:spcBef>
                <a:spcPts val="1600"/>
              </a:spcBef>
              <a:spcAft>
                <a:spcPts val="0"/>
              </a:spcAft>
              <a:buSzPts val="1600"/>
              <a:buChar char="■"/>
              <a:defRPr sz="1600"/>
            </a:lvl3pPr>
            <a:lvl4pPr lvl="3" rtl="0">
              <a:spcBef>
                <a:spcPts val="1600"/>
              </a:spcBef>
              <a:spcAft>
                <a:spcPts val="0"/>
              </a:spcAft>
              <a:buSzPts val="1600"/>
              <a:buChar char="●"/>
              <a:defRPr sz="1600"/>
            </a:lvl4pPr>
            <a:lvl5pPr lvl="4" rtl="0">
              <a:spcBef>
                <a:spcPts val="1600"/>
              </a:spcBef>
              <a:spcAft>
                <a:spcPts val="0"/>
              </a:spcAft>
              <a:buSzPts val="1600"/>
              <a:buChar char="○"/>
              <a:defRPr sz="1600"/>
            </a:lvl5pPr>
            <a:lvl6pPr lvl="5" rtl="0">
              <a:spcBef>
                <a:spcPts val="1600"/>
              </a:spcBef>
              <a:spcAft>
                <a:spcPts val="0"/>
              </a:spcAft>
              <a:buSzPts val="1600"/>
              <a:buChar char="■"/>
              <a:defRPr sz="1600"/>
            </a:lvl6pPr>
            <a:lvl7pPr lvl="6" rtl="0">
              <a:spcBef>
                <a:spcPts val="1600"/>
              </a:spcBef>
              <a:spcAft>
                <a:spcPts val="0"/>
              </a:spcAft>
              <a:buSzPts val="1600"/>
              <a:buChar char="●"/>
              <a:defRPr sz="1600"/>
            </a:lvl7pPr>
            <a:lvl8pPr lvl="7" rtl="0">
              <a:spcBef>
                <a:spcPts val="1600"/>
              </a:spcBef>
              <a:spcAft>
                <a:spcPts val="0"/>
              </a:spcAft>
              <a:buSzPts val="1600"/>
              <a:buChar char="○"/>
              <a:defRPr sz="1600"/>
            </a:lvl8pPr>
            <a:lvl9pPr lvl="8" rtl="0">
              <a:spcBef>
                <a:spcPts val="1600"/>
              </a:spcBef>
              <a:spcAft>
                <a:spcPts val="1600"/>
              </a:spcAft>
              <a:buSzPts val="1600"/>
              <a:buChar char="■"/>
              <a:defRPr sz="1600"/>
            </a:lvl9pPr>
          </a:lstStyle>
          <a:p>
            <a:endParaRPr/>
          </a:p>
        </p:txBody>
      </p:sp>
      <p:sp>
        <p:nvSpPr>
          <p:cNvPr id="417" name="Google Shape;417;p24"/>
          <p:cNvSpPr txBox="1">
            <a:spLocks noGrp="1"/>
          </p:cNvSpPr>
          <p:nvPr>
            <p:ph type="subTitle" idx="2"/>
          </p:nvPr>
        </p:nvSpPr>
        <p:spPr>
          <a:xfrm flipH="1">
            <a:off x="713225" y="2410363"/>
            <a:ext cx="2490600" cy="984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Char char="●"/>
              <a:defRPr sz="1600"/>
            </a:lvl1pPr>
            <a:lvl2pPr lvl="1" rtl="0">
              <a:spcBef>
                <a:spcPts val="1600"/>
              </a:spcBef>
              <a:spcAft>
                <a:spcPts val="0"/>
              </a:spcAft>
              <a:buSzPts val="1600"/>
              <a:buChar char="○"/>
              <a:defRPr sz="1600"/>
            </a:lvl2pPr>
            <a:lvl3pPr lvl="2" rtl="0">
              <a:spcBef>
                <a:spcPts val="1600"/>
              </a:spcBef>
              <a:spcAft>
                <a:spcPts val="0"/>
              </a:spcAft>
              <a:buSzPts val="1600"/>
              <a:buChar char="■"/>
              <a:defRPr sz="1600"/>
            </a:lvl3pPr>
            <a:lvl4pPr lvl="3" rtl="0">
              <a:spcBef>
                <a:spcPts val="1600"/>
              </a:spcBef>
              <a:spcAft>
                <a:spcPts val="0"/>
              </a:spcAft>
              <a:buSzPts val="1600"/>
              <a:buChar char="●"/>
              <a:defRPr sz="1600"/>
            </a:lvl4pPr>
            <a:lvl5pPr lvl="4" rtl="0">
              <a:spcBef>
                <a:spcPts val="1600"/>
              </a:spcBef>
              <a:spcAft>
                <a:spcPts val="0"/>
              </a:spcAft>
              <a:buSzPts val="1600"/>
              <a:buChar char="○"/>
              <a:defRPr sz="1600"/>
            </a:lvl5pPr>
            <a:lvl6pPr lvl="5" rtl="0">
              <a:spcBef>
                <a:spcPts val="1600"/>
              </a:spcBef>
              <a:spcAft>
                <a:spcPts val="0"/>
              </a:spcAft>
              <a:buSzPts val="1600"/>
              <a:buChar char="■"/>
              <a:defRPr sz="1600"/>
            </a:lvl6pPr>
            <a:lvl7pPr lvl="6" rtl="0">
              <a:spcBef>
                <a:spcPts val="1600"/>
              </a:spcBef>
              <a:spcAft>
                <a:spcPts val="0"/>
              </a:spcAft>
              <a:buSzPts val="1600"/>
              <a:buChar char="●"/>
              <a:defRPr sz="1600"/>
            </a:lvl7pPr>
            <a:lvl8pPr lvl="7" rtl="0">
              <a:spcBef>
                <a:spcPts val="1600"/>
              </a:spcBef>
              <a:spcAft>
                <a:spcPts val="0"/>
              </a:spcAft>
              <a:buSzPts val="1600"/>
              <a:buChar char="○"/>
              <a:defRPr sz="1600"/>
            </a:lvl8pPr>
            <a:lvl9pPr lvl="8" rtl="0">
              <a:spcBef>
                <a:spcPts val="1600"/>
              </a:spcBef>
              <a:spcAft>
                <a:spcPts val="1600"/>
              </a:spcAft>
              <a:buSzPts val="1600"/>
              <a:buChar char="■"/>
              <a:defRPr sz="1600"/>
            </a:lvl9pPr>
          </a:lstStyle>
          <a:p>
            <a:endParaRPr/>
          </a:p>
        </p:txBody>
      </p:sp>
      <p:sp>
        <p:nvSpPr>
          <p:cNvPr id="418" name="Google Shape;418;p24"/>
          <p:cNvSpPr txBox="1">
            <a:spLocks noGrp="1"/>
          </p:cNvSpPr>
          <p:nvPr>
            <p:ph type="subTitle" idx="3"/>
          </p:nvPr>
        </p:nvSpPr>
        <p:spPr>
          <a:xfrm flipH="1">
            <a:off x="713225" y="1748238"/>
            <a:ext cx="2490600" cy="662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Font typeface="Chewy"/>
              <a:buNone/>
              <a:defRPr sz="3600" b="1">
                <a:latin typeface="Chewy"/>
                <a:ea typeface="Chewy"/>
                <a:cs typeface="Chewy"/>
                <a:sym typeface="Chewy"/>
              </a:defRPr>
            </a:lvl1pPr>
            <a:lvl2pPr lvl="1" rtl="0">
              <a:spcBef>
                <a:spcPts val="1600"/>
              </a:spcBef>
              <a:spcAft>
                <a:spcPts val="0"/>
              </a:spcAft>
              <a:buSzPts val="3600"/>
              <a:buFont typeface="Chewy"/>
              <a:buNone/>
              <a:defRPr sz="3600">
                <a:latin typeface="Chewy"/>
                <a:ea typeface="Chewy"/>
                <a:cs typeface="Chewy"/>
                <a:sym typeface="Chewy"/>
              </a:defRPr>
            </a:lvl2pPr>
            <a:lvl3pPr lvl="2" rtl="0">
              <a:spcBef>
                <a:spcPts val="1600"/>
              </a:spcBef>
              <a:spcAft>
                <a:spcPts val="0"/>
              </a:spcAft>
              <a:buSzPts val="3600"/>
              <a:buFont typeface="Chewy"/>
              <a:buNone/>
              <a:defRPr sz="3600">
                <a:latin typeface="Chewy"/>
                <a:ea typeface="Chewy"/>
                <a:cs typeface="Chewy"/>
                <a:sym typeface="Chewy"/>
              </a:defRPr>
            </a:lvl3pPr>
            <a:lvl4pPr lvl="3" rtl="0">
              <a:spcBef>
                <a:spcPts val="1600"/>
              </a:spcBef>
              <a:spcAft>
                <a:spcPts val="0"/>
              </a:spcAft>
              <a:buSzPts val="3600"/>
              <a:buFont typeface="Chewy"/>
              <a:buNone/>
              <a:defRPr sz="3600">
                <a:latin typeface="Chewy"/>
                <a:ea typeface="Chewy"/>
                <a:cs typeface="Chewy"/>
                <a:sym typeface="Chewy"/>
              </a:defRPr>
            </a:lvl4pPr>
            <a:lvl5pPr lvl="4" rtl="0">
              <a:spcBef>
                <a:spcPts val="1600"/>
              </a:spcBef>
              <a:spcAft>
                <a:spcPts val="0"/>
              </a:spcAft>
              <a:buSzPts val="3600"/>
              <a:buFont typeface="Chewy"/>
              <a:buNone/>
              <a:defRPr sz="3600">
                <a:latin typeface="Chewy"/>
                <a:ea typeface="Chewy"/>
                <a:cs typeface="Chewy"/>
                <a:sym typeface="Chewy"/>
              </a:defRPr>
            </a:lvl5pPr>
            <a:lvl6pPr lvl="5" rtl="0">
              <a:spcBef>
                <a:spcPts val="1600"/>
              </a:spcBef>
              <a:spcAft>
                <a:spcPts val="0"/>
              </a:spcAft>
              <a:buSzPts val="3600"/>
              <a:buFont typeface="Chewy"/>
              <a:buNone/>
              <a:defRPr sz="3600">
                <a:latin typeface="Chewy"/>
                <a:ea typeface="Chewy"/>
                <a:cs typeface="Chewy"/>
                <a:sym typeface="Chewy"/>
              </a:defRPr>
            </a:lvl6pPr>
            <a:lvl7pPr lvl="6" rtl="0">
              <a:spcBef>
                <a:spcPts val="1600"/>
              </a:spcBef>
              <a:spcAft>
                <a:spcPts val="0"/>
              </a:spcAft>
              <a:buSzPts val="3600"/>
              <a:buFont typeface="Chewy"/>
              <a:buNone/>
              <a:defRPr sz="3600">
                <a:latin typeface="Chewy"/>
                <a:ea typeface="Chewy"/>
                <a:cs typeface="Chewy"/>
                <a:sym typeface="Chewy"/>
              </a:defRPr>
            </a:lvl7pPr>
            <a:lvl8pPr lvl="7" rtl="0">
              <a:spcBef>
                <a:spcPts val="1600"/>
              </a:spcBef>
              <a:spcAft>
                <a:spcPts val="0"/>
              </a:spcAft>
              <a:buSzPts val="3600"/>
              <a:buFont typeface="Chewy"/>
              <a:buNone/>
              <a:defRPr sz="3600">
                <a:latin typeface="Chewy"/>
                <a:ea typeface="Chewy"/>
                <a:cs typeface="Chewy"/>
                <a:sym typeface="Chewy"/>
              </a:defRPr>
            </a:lvl8pPr>
            <a:lvl9pPr lvl="8" rtl="0">
              <a:spcBef>
                <a:spcPts val="1600"/>
              </a:spcBef>
              <a:spcAft>
                <a:spcPts val="1600"/>
              </a:spcAft>
              <a:buSzPts val="3600"/>
              <a:buFont typeface="Chewy"/>
              <a:buNone/>
              <a:defRPr sz="3600">
                <a:latin typeface="Chewy"/>
                <a:ea typeface="Chewy"/>
                <a:cs typeface="Chewy"/>
                <a:sym typeface="Chewy"/>
              </a:defRPr>
            </a:lvl9pPr>
          </a:lstStyle>
          <a:p>
            <a:endParaRPr/>
          </a:p>
        </p:txBody>
      </p:sp>
      <p:sp>
        <p:nvSpPr>
          <p:cNvPr id="419" name="Google Shape;419;p24"/>
          <p:cNvSpPr txBox="1">
            <a:spLocks noGrp="1"/>
          </p:cNvSpPr>
          <p:nvPr>
            <p:ph type="subTitle" idx="4"/>
          </p:nvPr>
        </p:nvSpPr>
        <p:spPr>
          <a:xfrm flipH="1">
            <a:off x="5940150" y="3363400"/>
            <a:ext cx="2490600" cy="984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Char char="●"/>
              <a:defRPr sz="1600"/>
            </a:lvl1pPr>
            <a:lvl2pPr lvl="1" rtl="0">
              <a:spcBef>
                <a:spcPts val="1600"/>
              </a:spcBef>
              <a:spcAft>
                <a:spcPts val="0"/>
              </a:spcAft>
              <a:buSzPts val="1600"/>
              <a:buChar char="○"/>
              <a:defRPr sz="1600"/>
            </a:lvl2pPr>
            <a:lvl3pPr lvl="2" rtl="0">
              <a:spcBef>
                <a:spcPts val="1600"/>
              </a:spcBef>
              <a:spcAft>
                <a:spcPts val="0"/>
              </a:spcAft>
              <a:buSzPts val="1600"/>
              <a:buChar char="■"/>
              <a:defRPr sz="1600"/>
            </a:lvl3pPr>
            <a:lvl4pPr lvl="3" rtl="0">
              <a:spcBef>
                <a:spcPts val="1600"/>
              </a:spcBef>
              <a:spcAft>
                <a:spcPts val="0"/>
              </a:spcAft>
              <a:buSzPts val="1600"/>
              <a:buChar char="●"/>
              <a:defRPr sz="1600"/>
            </a:lvl4pPr>
            <a:lvl5pPr lvl="4" rtl="0">
              <a:spcBef>
                <a:spcPts val="1600"/>
              </a:spcBef>
              <a:spcAft>
                <a:spcPts val="0"/>
              </a:spcAft>
              <a:buSzPts val="1600"/>
              <a:buChar char="○"/>
              <a:defRPr sz="1600"/>
            </a:lvl5pPr>
            <a:lvl6pPr lvl="5" rtl="0">
              <a:spcBef>
                <a:spcPts val="1600"/>
              </a:spcBef>
              <a:spcAft>
                <a:spcPts val="0"/>
              </a:spcAft>
              <a:buSzPts val="1600"/>
              <a:buChar char="■"/>
              <a:defRPr sz="1600"/>
            </a:lvl6pPr>
            <a:lvl7pPr lvl="6" rtl="0">
              <a:spcBef>
                <a:spcPts val="1600"/>
              </a:spcBef>
              <a:spcAft>
                <a:spcPts val="0"/>
              </a:spcAft>
              <a:buSzPts val="1600"/>
              <a:buChar char="●"/>
              <a:defRPr sz="1600"/>
            </a:lvl7pPr>
            <a:lvl8pPr lvl="7" rtl="0">
              <a:spcBef>
                <a:spcPts val="1600"/>
              </a:spcBef>
              <a:spcAft>
                <a:spcPts val="0"/>
              </a:spcAft>
              <a:buSzPts val="1600"/>
              <a:buChar char="○"/>
              <a:defRPr sz="1600"/>
            </a:lvl8pPr>
            <a:lvl9pPr lvl="8" rtl="0">
              <a:spcBef>
                <a:spcPts val="1600"/>
              </a:spcBef>
              <a:spcAft>
                <a:spcPts val="1600"/>
              </a:spcAft>
              <a:buSzPts val="1600"/>
              <a:buChar char="■"/>
              <a:defRPr sz="1600"/>
            </a:lvl9pPr>
          </a:lstStyle>
          <a:p>
            <a:endParaRPr/>
          </a:p>
        </p:txBody>
      </p:sp>
      <p:sp>
        <p:nvSpPr>
          <p:cNvPr id="420" name="Google Shape;420;p24"/>
          <p:cNvSpPr txBox="1">
            <a:spLocks noGrp="1"/>
          </p:cNvSpPr>
          <p:nvPr>
            <p:ph type="subTitle" idx="5"/>
          </p:nvPr>
        </p:nvSpPr>
        <p:spPr>
          <a:xfrm flipH="1">
            <a:off x="5940150" y="2701275"/>
            <a:ext cx="2490600" cy="662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Font typeface="Chewy"/>
              <a:buNone/>
              <a:defRPr sz="3600" b="1">
                <a:latin typeface="Chewy"/>
                <a:ea typeface="Chewy"/>
                <a:cs typeface="Chewy"/>
                <a:sym typeface="Chewy"/>
              </a:defRPr>
            </a:lvl1pPr>
            <a:lvl2pPr lvl="1" rtl="0">
              <a:spcBef>
                <a:spcPts val="1600"/>
              </a:spcBef>
              <a:spcAft>
                <a:spcPts val="0"/>
              </a:spcAft>
              <a:buSzPts val="3600"/>
              <a:buFont typeface="Chewy"/>
              <a:buNone/>
              <a:defRPr sz="3600">
                <a:latin typeface="Chewy"/>
                <a:ea typeface="Chewy"/>
                <a:cs typeface="Chewy"/>
                <a:sym typeface="Chewy"/>
              </a:defRPr>
            </a:lvl2pPr>
            <a:lvl3pPr lvl="2" rtl="0">
              <a:spcBef>
                <a:spcPts val="1600"/>
              </a:spcBef>
              <a:spcAft>
                <a:spcPts val="0"/>
              </a:spcAft>
              <a:buSzPts val="3600"/>
              <a:buFont typeface="Chewy"/>
              <a:buNone/>
              <a:defRPr sz="3600">
                <a:latin typeface="Chewy"/>
                <a:ea typeface="Chewy"/>
                <a:cs typeface="Chewy"/>
                <a:sym typeface="Chewy"/>
              </a:defRPr>
            </a:lvl3pPr>
            <a:lvl4pPr lvl="3" rtl="0">
              <a:spcBef>
                <a:spcPts val="1600"/>
              </a:spcBef>
              <a:spcAft>
                <a:spcPts val="0"/>
              </a:spcAft>
              <a:buSzPts val="3600"/>
              <a:buFont typeface="Chewy"/>
              <a:buNone/>
              <a:defRPr sz="3600">
                <a:latin typeface="Chewy"/>
                <a:ea typeface="Chewy"/>
                <a:cs typeface="Chewy"/>
                <a:sym typeface="Chewy"/>
              </a:defRPr>
            </a:lvl4pPr>
            <a:lvl5pPr lvl="4" rtl="0">
              <a:spcBef>
                <a:spcPts val="1600"/>
              </a:spcBef>
              <a:spcAft>
                <a:spcPts val="0"/>
              </a:spcAft>
              <a:buSzPts val="3600"/>
              <a:buFont typeface="Chewy"/>
              <a:buNone/>
              <a:defRPr sz="3600">
                <a:latin typeface="Chewy"/>
                <a:ea typeface="Chewy"/>
                <a:cs typeface="Chewy"/>
                <a:sym typeface="Chewy"/>
              </a:defRPr>
            </a:lvl5pPr>
            <a:lvl6pPr lvl="5" rtl="0">
              <a:spcBef>
                <a:spcPts val="1600"/>
              </a:spcBef>
              <a:spcAft>
                <a:spcPts val="0"/>
              </a:spcAft>
              <a:buSzPts val="3600"/>
              <a:buFont typeface="Chewy"/>
              <a:buNone/>
              <a:defRPr sz="3600">
                <a:latin typeface="Chewy"/>
                <a:ea typeface="Chewy"/>
                <a:cs typeface="Chewy"/>
                <a:sym typeface="Chewy"/>
              </a:defRPr>
            </a:lvl6pPr>
            <a:lvl7pPr lvl="6" rtl="0">
              <a:spcBef>
                <a:spcPts val="1600"/>
              </a:spcBef>
              <a:spcAft>
                <a:spcPts val="0"/>
              </a:spcAft>
              <a:buSzPts val="3600"/>
              <a:buFont typeface="Chewy"/>
              <a:buNone/>
              <a:defRPr sz="3600">
                <a:latin typeface="Chewy"/>
                <a:ea typeface="Chewy"/>
                <a:cs typeface="Chewy"/>
                <a:sym typeface="Chewy"/>
              </a:defRPr>
            </a:lvl7pPr>
            <a:lvl8pPr lvl="7" rtl="0">
              <a:spcBef>
                <a:spcPts val="1600"/>
              </a:spcBef>
              <a:spcAft>
                <a:spcPts val="0"/>
              </a:spcAft>
              <a:buSzPts val="3600"/>
              <a:buFont typeface="Chewy"/>
              <a:buNone/>
              <a:defRPr sz="3600">
                <a:latin typeface="Chewy"/>
                <a:ea typeface="Chewy"/>
                <a:cs typeface="Chewy"/>
                <a:sym typeface="Chewy"/>
              </a:defRPr>
            </a:lvl8pPr>
            <a:lvl9pPr lvl="8" rtl="0">
              <a:spcBef>
                <a:spcPts val="1600"/>
              </a:spcBef>
              <a:spcAft>
                <a:spcPts val="1600"/>
              </a:spcAft>
              <a:buSzPts val="3600"/>
              <a:buFont typeface="Chewy"/>
              <a:buNone/>
              <a:defRPr sz="3600">
                <a:latin typeface="Chewy"/>
                <a:ea typeface="Chewy"/>
                <a:cs typeface="Chewy"/>
                <a:sym typeface="Chewy"/>
              </a:defRPr>
            </a:lvl9pPr>
          </a:lstStyle>
          <a:p>
            <a:endParaRPr/>
          </a:p>
        </p:txBody>
      </p:sp>
      <p:sp>
        <p:nvSpPr>
          <p:cNvPr id="421" name="Google Shape;421;p24"/>
          <p:cNvSpPr/>
          <p:nvPr/>
        </p:nvSpPr>
        <p:spPr>
          <a:xfrm rot="5400000" flipH="1">
            <a:off x="1431991" y="-1340710"/>
            <a:ext cx="577796" cy="3259229"/>
          </a:xfrm>
          <a:custGeom>
            <a:avLst/>
            <a:gdLst/>
            <a:ahLst/>
            <a:cxnLst/>
            <a:rect l="l" t="t" r="r" b="b"/>
            <a:pathLst>
              <a:path w="17937" h="101179" extrusionOk="0">
                <a:moveTo>
                  <a:pt x="15789" y="1"/>
                </a:moveTo>
                <a:cubicBezTo>
                  <a:pt x="9598" y="1"/>
                  <a:pt x="4255" y="10891"/>
                  <a:pt x="3419" y="15108"/>
                </a:cubicBezTo>
                <a:cubicBezTo>
                  <a:pt x="1441" y="24959"/>
                  <a:pt x="9045" y="32564"/>
                  <a:pt x="10389" y="41820"/>
                </a:cubicBezTo>
                <a:cubicBezTo>
                  <a:pt x="11522" y="49598"/>
                  <a:pt x="10505" y="57548"/>
                  <a:pt x="7451" y="64807"/>
                </a:cubicBezTo>
                <a:cubicBezTo>
                  <a:pt x="4974" y="70587"/>
                  <a:pt x="1153" y="76022"/>
                  <a:pt x="653" y="82282"/>
                </a:cubicBezTo>
                <a:cubicBezTo>
                  <a:pt x="0" y="90348"/>
                  <a:pt x="8815" y="100929"/>
                  <a:pt x="17936" y="101178"/>
                </a:cubicBezTo>
                <a:lnTo>
                  <a:pt x="17706" y="359"/>
                </a:lnTo>
                <a:cubicBezTo>
                  <a:pt x="17061" y="114"/>
                  <a:pt x="16420" y="1"/>
                  <a:pt x="1578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4"/>
          <p:cNvSpPr/>
          <p:nvPr/>
        </p:nvSpPr>
        <p:spPr>
          <a:xfrm flipH="1">
            <a:off x="33" y="-6933"/>
            <a:ext cx="558355" cy="2668577"/>
          </a:xfrm>
          <a:custGeom>
            <a:avLst/>
            <a:gdLst/>
            <a:ahLst/>
            <a:cxnLst/>
            <a:rect l="l" t="t" r="r" b="b"/>
            <a:pathLst>
              <a:path w="4970" h="27887" extrusionOk="0">
                <a:moveTo>
                  <a:pt x="4970" y="0"/>
                </a:moveTo>
                <a:lnTo>
                  <a:pt x="3753" y="10"/>
                </a:lnTo>
                <a:cubicBezTo>
                  <a:pt x="2611" y="852"/>
                  <a:pt x="1320" y="1442"/>
                  <a:pt x="581" y="3145"/>
                </a:cubicBezTo>
                <a:cubicBezTo>
                  <a:pt x="85" y="4296"/>
                  <a:pt x="1" y="5961"/>
                  <a:pt x="590" y="6991"/>
                </a:cubicBezTo>
                <a:cubicBezTo>
                  <a:pt x="1030" y="7749"/>
                  <a:pt x="1704" y="8011"/>
                  <a:pt x="2312" y="8385"/>
                </a:cubicBezTo>
                <a:cubicBezTo>
                  <a:pt x="2920" y="8759"/>
                  <a:pt x="3557" y="9433"/>
                  <a:pt x="3622" y="10434"/>
                </a:cubicBezTo>
                <a:cubicBezTo>
                  <a:pt x="3669" y="11099"/>
                  <a:pt x="3454" y="11735"/>
                  <a:pt x="3379" y="12390"/>
                </a:cubicBezTo>
                <a:cubicBezTo>
                  <a:pt x="3266" y="13476"/>
                  <a:pt x="3978" y="14458"/>
                  <a:pt x="4043" y="15403"/>
                </a:cubicBezTo>
                <a:cubicBezTo>
                  <a:pt x="4155" y="17088"/>
                  <a:pt x="2546" y="18604"/>
                  <a:pt x="1816" y="20550"/>
                </a:cubicBezTo>
                <a:cubicBezTo>
                  <a:pt x="1535" y="21308"/>
                  <a:pt x="1348" y="25295"/>
                  <a:pt x="2265" y="27887"/>
                </a:cubicBezTo>
                <a:lnTo>
                  <a:pt x="4970" y="27887"/>
                </a:lnTo>
                <a:lnTo>
                  <a:pt x="497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4"/>
          <p:cNvSpPr/>
          <p:nvPr/>
        </p:nvSpPr>
        <p:spPr>
          <a:xfrm rot="10800000">
            <a:off x="1011828" y="314473"/>
            <a:ext cx="63935" cy="63935"/>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4"/>
          <p:cNvSpPr/>
          <p:nvPr/>
        </p:nvSpPr>
        <p:spPr>
          <a:xfrm rot="10800000">
            <a:off x="586693" y="6"/>
            <a:ext cx="143385" cy="92692"/>
          </a:xfrm>
          <a:custGeom>
            <a:avLst/>
            <a:gdLst/>
            <a:ahLst/>
            <a:cxnLst/>
            <a:rect l="l" t="t" r="r" b="b"/>
            <a:pathLst>
              <a:path w="2144" h="1386" extrusionOk="0">
                <a:moveTo>
                  <a:pt x="1067" y="1"/>
                </a:moveTo>
                <a:cubicBezTo>
                  <a:pt x="487" y="1"/>
                  <a:pt x="19" y="459"/>
                  <a:pt x="0" y="1039"/>
                </a:cubicBezTo>
                <a:cubicBezTo>
                  <a:pt x="0" y="1152"/>
                  <a:pt x="19" y="1273"/>
                  <a:pt x="56" y="1386"/>
                </a:cubicBezTo>
                <a:lnTo>
                  <a:pt x="2078" y="1386"/>
                </a:lnTo>
                <a:cubicBezTo>
                  <a:pt x="2115" y="1273"/>
                  <a:pt x="2134" y="1152"/>
                  <a:pt x="2143" y="1039"/>
                </a:cubicBezTo>
                <a:cubicBezTo>
                  <a:pt x="2124" y="459"/>
                  <a:pt x="1647"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4"/>
          <p:cNvSpPr/>
          <p:nvPr/>
        </p:nvSpPr>
        <p:spPr>
          <a:xfrm rot="10800000">
            <a:off x="3141029" y="4895591"/>
            <a:ext cx="108924" cy="108924"/>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4"/>
          <p:cNvSpPr/>
          <p:nvPr/>
        </p:nvSpPr>
        <p:spPr>
          <a:xfrm rot="5400000" flipH="1">
            <a:off x="253233" y="3891028"/>
            <a:ext cx="110549" cy="110549"/>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4"/>
          <p:cNvSpPr/>
          <p:nvPr/>
        </p:nvSpPr>
        <p:spPr>
          <a:xfrm rot="5400000">
            <a:off x="-576943" y="2416284"/>
            <a:ext cx="1630954" cy="477035"/>
          </a:xfrm>
          <a:custGeom>
            <a:avLst/>
            <a:gdLst/>
            <a:ahLst/>
            <a:cxnLst/>
            <a:rect l="l" t="t" r="r" b="b"/>
            <a:pathLst>
              <a:path w="15422" h="9284" extrusionOk="0">
                <a:moveTo>
                  <a:pt x="8192" y="0"/>
                </a:moveTo>
                <a:cubicBezTo>
                  <a:pt x="7849" y="0"/>
                  <a:pt x="7501" y="25"/>
                  <a:pt x="7150" y="75"/>
                </a:cubicBezTo>
                <a:cubicBezTo>
                  <a:pt x="2789" y="712"/>
                  <a:pt x="0" y="5054"/>
                  <a:pt x="1236" y="9284"/>
                </a:cubicBezTo>
                <a:lnTo>
                  <a:pt x="15132" y="9284"/>
                </a:lnTo>
                <a:cubicBezTo>
                  <a:pt x="15328" y="8619"/>
                  <a:pt x="15422" y="7936"/>
                  <a:pt x="15422" y="7244"/>
                </a:cubicBezTo>
                <a:cubicBezTo>
                  <a:pt x="15422" y="3191"/>
                  <a:pt x="12115" y="0"/>
                  <a:pt x="819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4"/>
          <p:cNvSpPr/>
          <p:nvPr/>
        </p:nvSpPr>
        <p:spPr>
          <a:xfrm rot="5400000">
            <a:off x="253197" y="2661675"/>
            <a:ext cx="52030" cy="51978"/>
          </a:xfrm>
          <a:custGeom>
            <a:avLst/>
            <a:gdLst/>
            <a:ahLst/>
            <a:cxnLst/>
            <a:rect l="l" t="t" r="r" b="b"/>
            <a:pathLst>
              <a:path w="956" h="955" extrusionOk="0">
                <a:moveTo>
                  <a:pt x="478" y="0"/>
                </a:moveTo>
                <a:cubicBezTo>
                  <a:pt x="216" y="0"/>
                  <a:pt x="1" y="206"/>
                  <a:pt x="1" y="477"/>
                </a:cubicBezTo>
                <a:cubicBezTo>
                  <a:pt x="1" y="739"/>
                  <a:pt x="216" y="955"/>
                  <a:pt x="478" y="955"/>
                </a:cubicBezTo>
                <a:cubicBezTo>
                  <a:pt x="740" y="955"/>
                  <a:pt x="955" y="739"/>
                  <a:pt x="955" y="477"/>
                </a:cubicBezTo>
                <a:cubicBezTo>
                  <a:pt x="955" y="206"/>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4"/>
          <p:cNvSpPr/>
          <p:nvPr/>
        </p:nvSpPr>
        <p:spPr>
          <a:xfrm rot="5400000">
            <a:off x="80991" y="2333917"/>
            <a:ext cx="116687" cy="117237"/>
          </a:xfrm>
          <a:custGeom>
            <a:avLst/>
            <a:gdLst/>
            <a:ahLst/>
            <a:cxnLst/>
            <a:rect l="l" t="t" r="r" b="b"/>
            <a:pathLst>
              <a:path w="2144" h="2154" extrusionOk="0">
                <a:moveTo>
                  <a:pt x="1067" y="1"/>
                </a:moveTo>
                <a:cubicBezTo>
                  <a:pt x="478" y="1"/>
                  <a:pt x="1" y="488"/>
                  <a:pt x="1" y="1077"/>
                </a:cubicBezTo>
                <a:cubicBezTo>
                  <a:pt x="1" y="1667"/>
                  <a:pt x="478" y="2153"/>
                  <a:pt x="1067" y="2153"/>
                </a:cubicBezTo>
                <a:cubicBezTo>
                  <a:pt x="1666" y="2153"/>
                  <a:pt x="2144" y="1667"/>
                  <a:pt x="2144" y="1077"/>
                </a:cubicBezTo>
                <a:cubicBezTo>
                  <a:pt x="2144" y="488"/>
                  <a:pt x="1666"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4"/>
          <p:cNvSpPr/>
          <p:nvPr/>
        </p:nvSpPr>
        <p:spPr>
          <a:xfrm>
            <a:off x="-503696" y="-581442"/>
            <a:ext cx="1003800" cy="1162200"/>
          </a:xfrm>
          <a:prstGeom prst="pie">
            <a:avLst>
              <a:gd name="adj1" fmla="val 0"/>
              <a:gd name="adj2" fmla="val 539893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4"/>
          <p:cNvSpPr/>
          <p:nvPr/>
        </p:nvSpPr>
        <p:spPr>
          <a:xfrm rot="5400000">
            <a:off x="-794336" y="3321630"/>
            <a:ext cx="2616219" cy="1027554"/>
          </a:xfrm>
          <a:custGeom>
            <a:avLst/>
            <a:gdLst/>
            <a:ahLst/>
            <a:cxnLst/>
            <a:rect l="l" t="t" r="r" b="b"/>
            <a:pathLst>
              <a:path w="44020" h="17350" extrusionOk="0">
                <a:moveTo>
                  <a:pt x="44019" y="0"/>
                </a:moveTo>
                <a:cubicBezTo>
                  <a:pt x="43757" y="749"/>
                  <a:pt x="43542" y="1525"/>
                  <a:pt x="43299" y="2293"/>
                </a:cubicBezTo>
                <a:cubicBezTo>
                  <a:pt x="43168" y="2723"/>
                  <a:pt x="43027" y="3154"/>
                  <a:pt x="42868" y="3575"/>
                </a:cubicBezTo>
                <a:cubicBezTo>
                  <a:pt x="42195" y="5343"/>
                  <a:pt x="41016" y="7093"/>
                  <a:pt x="39209" y="7608"/>
                </a:cubicBezTo>
                <a:cubicBezTo>
                  <a:pt x="38660" y="7768"/>
                  <a:pt x="38092" y="7800"/>
                  <a:pt x="37518" y="7800"/>
                </a:cubicBezTo>
                <a:cubicBezTo>
                  <a:pt x="37130" y="7800"/>
                  <a:pt x="36739" y="7786"/>
                  <a:pt x="36348" y="7786"/>
                </a:cubicBezTo>
                <a:cubicBezTo>
                  <a:pt x="36000" y="7786"/>
                  <a:pt x="35652" y="7797"/>
                  <a:pt x="35307" y="7842"/>
                </a:cubicBezTo>
                <a:cubicBezTo>
                  <a:pt x="31826" y="8291"/>
                  <a:pt x="29599" y="11856"/>
                  <a:pt x="26324" y="13120"/>
                </a:cubicBezTo>
                <a:cubicBezTo>
                  <a:pt x="25294" y="13518"/>
                  <a:pt x="24237" y="13667"/>
                  <a:pt x="23162" y="13667"/>
                </a:cubicBezTo>
                <a:cubicBezTo>
                  <a:pt x="22820" y="13667"/>
                  <a:pt x="22477" y="13652"/>
                  <a:pt x="22131" y="13625"/>
                </a:cubicBezTo>
                <a:cubicBezTo>
                  <a:pt x="19670" y="13447"/>
                  <a:pt x="17134" y="12661"/>
                  <a:pt x="14655" y="12427"/>
                </a:cubicBezTo>
                <a:cubicBezTo>
                  <a:pt x="14122" y="12379"/>
                  <a:pt x="13589" y="12355"/>
                  <a:pt x="13056" y="12355"/>
                </a:cubicBezTo>
                <a:cubicBezTo>
                  <a:pt x="11425" y="12355"/>
                  <a:pt x="9799" y="12580"/>
                  <a:pt x="8226" y="13017"/>
                </a:cubicBezTo>
                <a:cubicBezTo>
                  <a:pt x="5549" y="13765"/>
                  <a:pt x="3041" y="15010"/>
                  <a:pt x="833" y="16685"/>
                </a:cubicBezTo>
                <a:cubicBezTo>
                  <a:pt x="552" y="16900"/>
                  <a:pt x="272" y="17116"/>
                  <a:pt x="0" y="17350"/>
                </a:cubicBezTo>
                <a:lnTo>
                  <a:pt x="44019" y="17350"/>
                </a:lnTo>
                <a:lnTo>
                  <a:pt x="4401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4"/>
          <p:cNvSpPr/>
          <p:nvPr/>
        </p:nvSpPr>
        <p:spPr>
          <a:xfrm rot="5400000" flipH="1">
            <a:off x="91284" y="4207276"/>
            <a:ext cx="96126" cy="96126"/>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4"/>
          <p:cNvSpPr/>
          <p:nvPr/>
        </p:nvSpPr>
        <p:spPr>
          <a:xfrm rot="10800000">
            <a:off x="139016" y="715323"/>
            <a:ext cx="63935" cy="63935"/>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4"/>
          <p:cNvSpPr/>
          <p:nvPr/>
        </p:nvSpPr>
        <p:spPr>
          <a:xfrm rot="5400000">
            <a:off x="1986747" y="320450"/>
            <a:ext cx="52030" cy="51978"/>
          </a:xfrm>
          <a:custGeom>
            <a:avLst/>
            <a:gdLst/>
            <a:ahLst/>
            <a:cxnLst/>
            <a:rect l="l" t="t" r="r" b="b"/>
            <a:pathLst>
              <a:path w="956" h="955" extrusionOk="0">
                <a:moveTo>
                  <a:pt x="478" y="0"/>
                </a:moveTo>
                <a:cubicBezTo>
                  <a:pt x="216" y="0"/>
                  <a:pt x="1" y="206"/>
                  <a:pt x="1" y="477"/>
                </a:cubicBezTo>
                <a:cubicBezTo>
                  <a:pt x="1" y="739"/>
                  <a:pt x="216" y="955"/>
                  <a:pt x="478" y="955"/>
                </a:cubicBezTo>
                <a:cubicBezTo>
                  <a:pt x="740" y="955"/>
                  <a:pt x="955" y="739"/>
                  <a:pt x="955" y="477"/>
                </a:cubicBezTo>
                <a:cubicBezTo>
                  <a:pt x="955" y="206"/>
                  <a:pt x="740" y="0"/>
                  <a:pt x="47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6129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000"/>
              <a:buFont typeface="Delius Unicase"/>
              <a:buNone/>
              <a:defRPr sz="3000" b="1">
                <a:solidFill>
                  <a:schemeClr val="dk1"/>
                </a:solidFill>
                <a:latin typeface="Delius Unicase"/>
                <a:ea typeface="Delius Unicase"/>
                <a:cs typeface="Delius Unicase"/>
                <a:sym typeface="Delius Unicase"/>
              </a:defRPr>
            </a:lvl1pPr>
            <a:lvl2pPr lvl="1"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2pPr>
            <a:lvl3pPr lvl="2"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3pPr>
            <a:lvl4pPr lvl="3"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4pPr>
            <a:lvl5pPr lvl="4"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5pPr>
            <a:lvl6pPr lvl="5"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6pPr>
            <a:lvl7pPr lvl="6"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7pPr>
            <a:lvl8pPr lvl="7"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8pPr>
            <a:lvl9pPr lvl="8"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9pPr>
          </a:lstStyle>
          <a:p>
            <a:endParaRPr/>
          </a:p>
        </p:txBody>
      </p:sp>
      <p:sp>
        <p:nvSpPr>
          <p:cNvPr id="7" name="Google Shape;7;p1"/>
          <p:cNvSpPr txBox="1">
            <a:spLocks noGrp="1"/>
          </p:cNvSpPr>
          <p:nvPr>
            <p:ph type="body" idx="1"/>
          </p:nvPr>
        </p:nvSpPr>
        <p:spPr>
          <a:xfrm>
            <a:off x="713225" y="1152475"/>
            <a:ext cx="7717500" cy="34560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1pPr>
            <a:lvl2pPr marL="914400" lvl="1"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2pPr>
            <a:lvl3pPr marL="1371600" lvl="2"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3pPr>
            <a:lvl4pPr marL="1828800" lvl="3"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4pPr>
            <a:lvl5pPr marL="2286000" lvl="4"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5pPr>
            <a:lvl6pPr marL="2743200" lvl="5"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6pPr>
            <a:lvl7pPr marL="3200400" lvl="6"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7pPr>
            <a:lvl8pPr marL="3657600" lvl="7"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8pPr>
            <a:lvl9pPr marL="4114800" lvl="8" indent="-317500">
              <a:lnSpc>
                <a:spcPct val="100000"/>
              </a:lnSpc>
              <a:spcBef>
                <a:spcPts val="1600"/>
              </a:spcBef>
              <a:spcAft>
                <a:spcPts val="1600"/>
              </a:spcAft>
              <a:buClr>
                <a:schemeClr val="dk1"/>
              </a:buClr>
              <a:buSzPts val="1400"/>
              <a:buFont typeface="Comfortaa"/>
              <a:buChar char="■"/>
              <a:defRPr>
                <a:solidFill>
                  <a:schemeClr val="dk1"/>
                </a:solidFill>
                <a:latin typeface="Comfortaa"/>
                <a:ea typeface="Comfortaa"/>
                <a:cs typeface="Comfortaa"/>
                <a:sym typeface="Comforta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9" r:id="rId2"/>
    <p:sldLayoutId id="214748367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sp>
        <p:nvSpPr>
          <p:cNvPr id="561" name="Google Shape;561;p32"/>
          <p:cNvSpPr txBox="1">
            <a:spLocks noGrp="1"/>
          </p:cNvSpPr>
          <p:nvPr>
            <p:ph type="ctrTitle"/>
          </p:nvPr>
        </p:nvSpPr>
        <p:spPr>
          <a:xfrm>
            <a:off x="-76200" y="1871250"/>
            <a:ext cx="9220200" cy="161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dirty="0" smtClean="0">
                <a:solidFill>
                  <a:srgbClr val="FF0000"/>
                </a:solidFill>
              </a:rPr>
              <a:t>THẢO </a:t>
            </a:r>
            <a:r>
              <a:rPr lang="en" sz="4000" dirty="0" smtClean="0">
                <a:solidFill>
                  <a:srgbClr val="FF0000"/>
                </a:solidFill>
              </a:rPr>
              <a:t>LUẬN NHÓM NHỎ </a:t>
            </a:r>
            <a:br>
              <a:rPr lang="en" sz="4000" dirty="0" smtClean="0">
                <a:solidFill>
                  <a:srgbClr val="FF0000"/>
                </a:solidFill>
              </a:rPr>
            </a:br>
            <a:r>
              <a:rPr lang="en" sz="4000" dirty="0" smtClean="0">
                <a:solidFill>
                  <a:srgbClr val="FF0000"/>
                </a:solidFill>
              </a:rPr>
              <a:t>VỀ MỘT VẤN ĐỀ </a:t>
            </a:r>
            <a:br>
              <a:rPr lang="en" sz="4000" dirty="0" smtClean="0">
                <a:solidFill>
                  <a:srgbClr val="FF0000"/>
                </a:solidFill>
              </a:rPr>
            </a:br>
            <a:r>
              <a:rPr lang="en" sz="4000" dirty="0" smtClean="0">
                <a:solidFill>
                  <a:srgbClr val="FF0000"/>
                </a:solidFill>
              </a:rPr>
              <a:t>CẦN CÓ GIẢI PHÁP THỐNG NHẤT</a:t>
            </a:r>
            <a:endParaRPr sz="4000" dirty="0">
              <a:solidFill>
                <a:srgbClr val="FF0000"/>
              </a:solidFill>
            </a:endParaRPr>
          </a:p>
        </p:txBody>
      </p:sp>
      <p:grpSp>
        <p:nvGrpSpPr>
          <p:cNvPr id="562" name="Google Shape;562;p32"/>
          <p:cNvGrpSpPr/>
          <p:nvPr/>
        </p:nvGrpSpPr>
        <p:grpSpPr>
          <a:xfrm rot="1250031">
            <a:off x="5240214" y="177947"/>
            <a:ext cx="862897" cy="998780"/>
            <a:chOff x="2443050" y="1165125"/>
            <a:chExt cx="617375" cy="714625"/>
          </a:xfrm>
        </p:grpSpPr>
        <p:sp>
          <p:nvSpPr>
            <p:cNvPr id="563" name="Google Shape;563;p32"/>
            <p:cNvSpPr/>
            <p:nvPr/>
          </p:nvSpPr>
          <p:spPr>
            <a:xfrm>
              <a:off x="2546800" y="1166675"/>
              <a:ext cx="108525" cy="123850"/>
            </a:xfrm>
            <a:custGeom>
              <a:avLst/>
              <a:gdLst/>
              <a:ahLst/>
              <a:cxnLst/>
              <a:rect l="l" t="t" r="r" b="b"/>
              <a:pathLst>
                <a:path w="4341" h="4954" extrusionOk="0">
                  <a:moveTo>
                    <a:pt x="1109" y="1"/>
                  </a:moveTo>
                  <a:cubicBezTo>
                    <a:pt x="978" y="60"/>
                    <a:pt x="871" y="168"/>
                    <a:pt x="811" y="299"/>
                  </a:cubicBezTo>
                  <a:cubicBezTo>
                    <a:pt x="0" y="1885"/>
                    <a:pt x="1443" y="4925"/>
                    <a:pt x="1443" y="4925"/>
                  </a:cubicBezTo>
                  <a:cubicBezTo>
                    <a:pt x="1534" y="4944"/>
                    <a:pt x="1629" y="4953"/>
                    <a:pt x="1726" y="4953"/>
                  </a:cubicBezTo>
                  <a:cubicBezTo>
                    <a:pt x="2548" y="4953"/>
                    <a:pt x="3573" y="4322"/>
                    <a:pt x="4340" y="3757"/>
                  </a:cubicBezTo>
                  <a:cubicBezTo>
                    <a:pt x="3434" y="1992"/>
                    <a:pt x="2039" y="716"/>
                    <a:pt x="1109" y="1"/>
                  </a:cubicBezTo>
                  <a:close/>
                </a:path>
              </a:pathLst>
            </a:custGeom>
            <a:solidFill>
              <a:srgbClr val="FCE5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2"/>
            <p:cNvSpPr/>
            <p:nvPr/>
          </p:nvSpPr>
          <p:spPr>
            <a:xfrm>
              <a:off x="2574525" y="1165125"/>
              <a:ext cx="108225" cy="95475"/>
            </a:xfrm>
            <a:custGeom>
              <a:avLst/>
              <a:gdLst/>
              <a:ahLst/>
              <a:cxnLst/>
              <a:rect l="l" t="t" r="r" b="b"/>
              <a:pathLst>
                <a:path w="4329" h="3819" extrusionOk="0">
                  <a:moveTo>
                    <a:pt x="304" y="0"/>
                  </a:moveTo>
                  <a:cubicBezTo>
                    <a:pt x="193" y="0"/>
                    <a:pt x="91" y="20"/>
                    <a:pt x="0" y="63"/>
                  </a:cubicBezTo>
                  <a:cubicBezTo>
                    <a:pt x="930" y="778"/>
                    <a:pt x="2325" y="2054"/>
                    <a:pt x="3231" y="3819"/>
                  </a:cubicBezTo>
                  <a:cubicBezTo>
                    <a:pt x="3613" y="3533"/>
                    <a:pt x="3983" y="3223"/>
                    <a:pt x="4328" y="2901"/>
                  </a:cubicBezTo>
                  <a:cubicBezTo>
                    <a:pt x="4328" y="2901"/>
                    <a:pt x="1652" y="0"/>
                    <a:pt x="30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2"/>
            <p:cNvSpPr/>
            <p:nvPr/>
          </p:nvSpPr>
          <p:spPr>
            <a:xfrm>
              <a:off x="2867550" y="1166675"/>
              <a:ext cx="108825" cy="123850"/>
            </a:xfrm>
            <a:custGeom>
              <a:avLst/>
              <a:gdLst/>
              <a:ahLst/>
              <a:cxnLst/>
              <a:rect l="l" t="t" r="r" b="b"/>
              <a:pathLst>
                <a:path w="4353" h="4954" extrusionOk="0">
                  <a:moveTo>
                    <a:pt x="3232" y="1"/>
                  </a:moveTo>
                  <a:cubicBezTo>
                    <a:pt x="2313" y="716"/>
                    <a:pt x="906" y="1992"/>
                    <a:pt x="0" y="3757"/>
                  </a:cubicBezTo>
                  <a:cubicBezTo>
                    <a:pt x="768" y="4322"/>
                    <a:pt x="1792" y="4953"/>
                    <a:pt x="2614" y="4953"/>
                  </a:cubicBezTo>
                  <a:cubicBezTo>
                    <a:pt x="2712" y="4953"/>
                    <a:pt x="2807" y="4944"/>
                    <a:pt x="2898" y="4925"/>
                  </a:cubicBezTo>
                  <a:cubicBezTo>
                    <a:pt x="2898" y="4925"/>
                    <a:pt x="4352" y="1885"/>
                    <a:pt x="3530" y="299"/>
                  </a:cubicBezTo>
                  <a:cubicBezTo>
                    <a:pt x="3470" y="168"/>
                    <a:pt x="3363" y="60"/>
                    <a:pt x="3232" y="1"/>
                  </a:cubicBezTo>
                  <a:close/>
                </a:path>
              </a:pathLst>
            </a:custGeom>
            <a:solidFill>
              <a:srgbClr val="FCE5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2"/>
            <p:cNvSpPr/>
            <p:nvPr/>
          </p:nvSpPr>
          <p:spPr>
            <a:xfrm>
              <a:off x="2835350" y="1165125"/>
              <a:ext cx="108225" cy="95475"/>
            </a:xfrm>
            <a:custGeom>
              <a:avLst/>
              <a:gdLst/>
              <a:ahLst/>
              <a:cxnLst/>
              <a:rect l="l" t="t" r="r" b="b"/>
              <a:pathLst>
                <a:path w="4329" h="3819" extrusionOk="0">
                  <a:moveTo>
                    <a:pt x="4027" y="0"/>
                  </a:moveTo>
                  <a:cubicBezTo>
                    <a:pt x="2687" y="0"/>
                    <a:pt x="0" y="2901"/>
                    <a:pt x="0" y="2901"/>
                  </a:cubicBezTo>
                  <a:cubicBezTo>
                    <a:pt x="346" y="3223"/>
                    <a:pt x="716" y="3533"/>
                    <a:pt x="1097" y="3819"/>
                  </a:cubicBezTo>
                  <a:cubicBezTo>
                    <a:pt x="2004" y="2054"/>
                    <a:pt x="3399" y="778"/>
                    <a:pt x="4329" y="63"/>
                  </a:cubicBezTo>
                  <a:cubicBezTo>
                    <a:pt x="4239" y="20"/>
                    <a:pt x="4138" y="0"/>
                    <a:pt x="40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2"/>
            <p:cNvSpPr/>
            <p:nvPr/>
          </p:nvSpPr>
          <p:spPr>
            <a:xfrm>
              <a:off x="2562000" y="1529750"/>
              <a:ext cx="56650" cy="35800"/>
            </a:xfrm>
            <a:custGeom>
              <a:avLst/>
              <a:gdLst/>
              <a:ahLst/>
              <a:cxnLst/>
              <a:rect l="l" t="t" r="r" b="b"/>
              <a:pathLst>
                <a:path w="2266" h="1432" extrusionOk="0">
                  <a:moveTo>
                    <a:pt x="1657" y="1"/>
                  </a:moveTo>
                  <a:cubicBezTo>
                    <a:pt x="1545" y="1"/>
                    <a:pt x="1434" y="5"/>
                    <a:pt x="1324" y="13"/>
                  </a:cubicBezTo>
                  <a:cubicBezTo>
                    <a:pt x="978" y="13"/>
                    <a:pt x="644" y="49"/>
                    <a:pt x="322" y="144"/>
                  </a:cubicBezTo>
                  <a:cubicBezTo>
                    <a:pt x="191" y="180"/>
                    <a:pt x="84" y="287"/>
                    <a:pt x="72" y="430"/>
                  </a:cubicBezTo>
                  <a:cubicBezTo>
                    <a:pt x="0" y="812"/>
                    <a:pt x="680" y="955"/>
                    <a:pt x="942" y="1038"/>
                  </a:cubicBezTo>
                  <a:cubicBezTo>
                    <a:pt x="1205" y="1122"/>
                    <a:pt x="1431" y="1217"/>
                    <a:pt x="1670" y="1301"/>
                  </a:cubicBezTo>
                  <a:cubicBezTo>
                    <a:pt x="1860" y="1360"/>
                    <a:pt x="2051" y="1408"/>
                    <a:pt x="2242" y="1432"/>
                  </a:cubicBezTo>
                  <a:cubicBezTo>
                    <a:pt x="2230" y="1253"/>
                    <a:pt x="2218" y="1074"/>
                    <a:pt x="2218" y="895"/>
                  </a:cubicBezTo>
                  <a:cubicBezTo>
                    <a:pt x="2206" y="609"/>
                    <a:pt x="2230" y="323"/>
                    <a:pt x="2266" y="37"/>
                  </a:cubicBezTo>
                  <a:cubicBezTo>
                    <a:pt x="2066" y="14"/>
                    <a:pt x="1860" y="1"/>
                    <a:pt x="1657"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2"/>
            <p:cNvSpPr/>
            <p:nvPr/>
          </p:nvSpPr>
          <p:spPr>
            <a:xfrm>
              <a:off x="2597775" y="1446850"/>
              <a:ext cx="50700" cy="40025"/>
            </a:xfrm>
            <a:custGeom>
              <a:avLst/>
              <a:gdLst/>
              <a:ahLst/>
              <a:cxnLst/>
              <a:rect l="l" t="t" r="r" b="b"/>
              <a:pathLst>
                <a:path w="2028" h="1601" extrusionOk="0">
                  <a:moveTo>
                    <a:pt x="479" y="0"/>
                  </a:moveTo>
                  <a:cubicBezTo>
                    <a:pt x="264" y="0"/>
                    <a:pt x="75" y="63"/>
                    <a:pt x="36" y="277"/>
                  </a:cubicBezTo>
                  <a:cubicBezTo>
                    <a:pt x="0" y="443"/>
                    <a:pt x="179" y="646"/>
                    <a:pt x="274" y="765"/>
                  </a:cubicBezTo>
                  <a:cubicBezTo>
                    <a:pt x="441" y="968"/>
                    <a:pt x="644" y="1135"/>
                    <a:pt x="871" y="1266"/>
                  </a:cubicBezTo>
                  <a:cubicBezTo>
                    <a:pt x="1014" y="1374"/>
                    <a:pt x="1169" y="1493"/>
                    <a:pt x="1324" y="1600"/>
                  </a:cubicBezTo>
                  <a:cubicBezTo>
                    <a:pt x="1419" y="1385"/>
                    <a:pt x="1526" y="1171"/>
                    <a:pt x="1646" y="968"/>
                  </a:cubicBezTo>
                  <a:cubicBezTo>
                    <a:pt x="1765" y="777"/>
                    <a:pt x="1896" y="598"/>
                    <a:pt x="2027" y="420"/>
                  </a:cubicBezTo>
                  <a:cubicBezTo>
                    <a:pt x="1920" y="372"/>
                    <a:pt x="1801" y="336"/>
                    <a:pt x="1741" y="312"/>
                  </a:cubicBezTo>
                  <a:cubicBezTo>
                    <a:pt x="1550" y="229"/>
                    <a:pt x="1336" y="157"/>
                    <a:pt x="1133" y="110"/>
                  </a:cubicBezTo>
                  <a:cubicBezTo>
                    <a:pt x="994" y="78"/>
                    <a:pt x="720" y="0"/>
                    <a:pt x="479" y="0"/>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2"/>
            <p:cNvSpPr/>
            <p:nvPr/>
          </p:nvSpPr>
          <p:spPr>
            <a:xfrm>
              <a:off x="2578100" y="1597850"/>
              <a:ext cx="52175" cy="20650"/>
            </a:xfrm>
            <a:custGeom>
              <a:avLst/>
              <a:gdLst/>
              <a:ahLst/>
              <a:cxnLst/>
              <a:rect l="l" t="t" r="r" b="b"/>
              <a:pathLst>
                <a:path w="2087" h="826" extrusionOk="0">
                  <a:moveTo>
                    <a:pt x="1564" y="1"/>
                  </a:moveTo>
                  <a:cubicBezTo>
                    <a:pt x="1206" y="1"/>
                    <a:pt x="846" y="41"/>
                    <a:pt x="501" y="127"/>
                  </a:cubicBezTo>
                  <a:cubicBezTo>
                    <a:pt x="370" y="163"/>
                    <a:pt x="60" y="210"/>
                    <a:pt x="0" y="377"/>
                  </a:cubicBezTo>
                  <a:cubicBezTo>
                    <a:pt x="0" y="425"/>
                    <a:pt x="12" y="473"/>
                    <a:pt x="24" y="520"/>
                  </a:cubicBezTo>
                  <a:cubicBezTo>
                    <a:pt x="24" y="652"/>
                    <a:pt x="60" y="675"/>
                    <a:pt x="203" y="723"/>
                  </a:cubicBezTo>
                  <a:cubicBezTo>
                    <a:pt x="421" y="790"/>
                    <a:pt x="647" y="826"/>
                    <a:pt x="874" y="826"/>
                  </a:cubicBezTo>
                  <a:cubicBezTo>
                    <a:pt x="933" y="826"/>
                    <a:pt x="991" y="823"/>
                    <a:pt x="1049" y="818"/>
                  </a:cubicBezTo>
                  <a:cubicBezTo>
                    <a:pt x="1395" y="818"/>
                    <a:pt x="1741" y="795"/>
                    <a:pt x="2087" y="747"/>
                  </a:cubicBezTo>
                  <a:cubicBezTo>
                    <a:pt x="1980" y="508"/>
                    <a:pt x="1896" y="258"/>
                    <a:pt x="1825" y="8"/>
                  </a:cubicBezTo>
                  <a:cubicBezTo>
                    <a:pt x="1738" y="3"/>
                    <a:pt x="1651" y="1"/>
                    <a:pt x="1564"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2"/>
            <p:cNvSpPr/>
            <p:nvPr/>
          </p:nvSpPr>
          <p:spPr>
            <a:xfrm>
              <a:off x="2443050" y="1543775"/>
              <a:ext cx="36100" cy="31025"/>
            </a:xfrm>
            <a:custGeom>
              <a:avLst/>
              <a:gdLst/>
              <a:ahLst/>
              <a:cxnLst/>
              <a:rect l="l" t="t" r="r" b="b"/>
              <a:pathLst>
                <a:path w="1444" h="1241" extrusionOk="0">
                  <a:moveTo>
                    <a:pt x="13" y="1"/>
                  </a:moveTo>
                  <a:cubicBezTo>
                    <a:pt x="13" y="96"/>
                    <a:pt x="1" y="191"/>
                    <a:pt x="1" y="299"/>
                  </a:cubicBezTo>
                  <a:cubicBezTo>
                    <a:pt x="1" y="609"/>
                    <a:pt x="13" y="931"/>
                    <a:pt x="36" y="1241"/>
                  </a:cubicBezTo>
                  <a:cubicBezTo>
                    <a:pt x="382" y="1241"/>
                    <a:pt x="740" y="1205"/>
                    <a:pt x="1098" y="1145"/>
                  </a:cubicBezTo>
                  <a:cubicBezTo>
                    <a:pt x="1217" y="1121"/>
                    <a:pt x="1443" y="1109"/>
                    <a:pt x="1432" y="954"/>
                  </a:cubicBezTo>
                  <a:cubicBezTo>
                    <a:pt x="1432" y="799"/>
                    <a:pt x="1157" y="621"/>
                    <a:pt x="1062" y="549"/>
                  </a:cubicBezTo>
                  <a:cubicBezTo>
                    <a:pt x="728" y="334"/>
                    <a:pt x="382" y="144"/>
                    <a:pt x="13"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2"/>
            <p:cNvSpPr/>
            <p:nvPr/>
          </p:nvSpPr>
          <p:spPr>
            <a:xfrm>
              <a:off x="2878575" y="1622175"/>
              <a:ext cx="59950" cy="66800"/>
            </a:xfrm>
            <a:custGeom>
              <a:avLst/>
              <a:gdLst/>
              <a:ahLst/>
              <a:cxnLst/>
              <a:rect l="l" t="t" r="r" b="b"/>
              <a:pathLst>
                <a:path w="2398" h="2672" extrusionOk="0">
                  <a:moveTo>
                    <a:pt x="990" y="1"/>
                  </a:moveTo>
                  <a:cubicBezTo>
                    <a:pt x="752" y="501"/>
                    <a:pt x="442" y="966"/>
                    <a:pt x="48" y="1372"/>
                  </a:cubicBezTo>
                  <a:lnTo>
                    <a:pt x="0" y="1419"/>
                  </a:lnTo>
                  <a:cubicBezTo>
                    <a:pt x="239" y="1706"/>
                    <a:pt x="513" y="1956"/>
                    <a:pt x="811" y="2171"/>
                  </a:cubicBezTo>
                  <a:cubicBezTo>
                    <a:pt x="966" y="2254"/>
                    <a:pt x="1109" y="2338"/>
                    <a:pt x="1264" y="2433"/>
                  </a:cubicBezTo>
                  <a:cubicBezTo>
                    <a:pt x="1407" y="2528"/>
                    <a:pt x="1574" y="2588"/>
                    <a:pt x="1741" y="2588"/>
                  </a:cubicBezTo>
                  <a:cubicBezTo>
                    <a:pt x="1896" y="2636"/>
                    <a:pt x="2051" y="2660"/>
                    <a:pt x="2218" y="2671"/>
                  </a:cubicBezTo>
                  <a:cubicBezTo>
                    <a:pt x="2218" y="2612"/>
                    <a:pt x="2254" y="2564"/>
                    <a:pt x="2302" y="2540"/>
                  </a:cubicBezTo>
                  <a:cubicBezTo>
                    <a:pt x="2385" y="2516"/>
                    <a:pt x="2397" y="2481"/>
                    <a:pt x="2326" y="2397"/>
                  </a:cubicBezTo>
                  <a:cubicBezTo>
                    <a:pt x="2314" y="2350"/>
                    <a:pt x="2314" y="2290"/>
                    <a:pt x="2337" y="2242"/>
                  </a:cubicBezTo>
                  <a:cubicBezTo>
                    <a:pt x="2290" y="2135"/>
                    <a:pt x="2242" y="2028"/>
                    <a:pt x="2194" y="1920"/>
                  </a:cubicBezTo>
                  <a:cubicBezTo>
                    <a:pt x="2182" y="1801"/>
                    <a:pt x="2135" y="1682"/>
                    <a:pt x="2051" y="1598"/>
                  </a:cubicBezTo>
                  <a:cubicBezTo>
                    <a:pt x="1741" y="1098"/>
                    <a:pt x="1384" y="621"/>
                    <a:pt x="1062" y="132"/>
                  </a:cubicBezTo>
                  <a:lnTo>
                    <a:pt x="990" y="1"/>
                  </a:ln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2"/>
            <p:cNvSpPr/>
            <p:nvPr/>
          </p:nvSpPr>
          <p:spPr>
            <a:xfrm>
              <a:off x="2806125" y="1692225"/>
              <a:ext cx="32225" cy="40875"/>
            </a:xfrm>
            <a:custGeom>
              <a:avLst/>
              <a:gdLst/>
              <a:ahLst/>
              <a:cxnLst/>
              <a:rect l="l" t="t" r="r" b="b"/>
              <a:pathLst>
                <a:path w="1289" h="1635" extrusionOk="0">
                  <a:moveTo>
                    <a:pt x="907" y="1"/>
                  </a:moveTo>
                  <a:cubicBezTo>
                    <a:pt x="609" y="132"/>
                    <a:pt x="311" y="239"/>
                    <a:pt x="1" y="323"/>
                  </a:cubicBezTo>
                  <a:cubicBezTo>
                    <a:pt x="251" y="645"/>
                    <a:pt x="502" y="990"/>
                    <a:pt x="728" y="1336"/>
                  </a:cubicBezTo>
                  <a:cubicBezTo>
                    <a:pt x="809" y="1463"/>
                    <a:pt x="868" y="1635"/>
                    <a:pt x="1044" y="1635"/>
                  </a:cubicBezTo>
                  <a:cubicBezTo>
                    <a:pt x="1050" y="1635"/>
                    <a:pt x="1056" y="1635"/>
                    <a:pt x="1062" y="1634"/>
                  </a:cubicBezTo>
                  <a:cubicBezTo>
                    <a:pt x="1289" y="1610"/>
                    <a:pt x="1253" y="1384"/>
                    <a:pt x="1229" y="1229"/>
                  </a:cubicBezTo>
                  <a:cubicBezTo>
                    <a:pt x="1169" y="811"/>
                    <a:pt x="1062" y="394"/>
                    <a:pt x="907"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2"/>
            <p:cNvSpPr/>
            <p:nvPr/>
          </p:nvSpPr>
          <p:spPr>
            <a:xfrm>
              <a:off x="2624900" y="1663600"/>
              <a:ext cx="46225" cy="84150"/>
            </a:xfrm>
            <a:custGeom>
              <a:avLst/>
              <a:gdLst/>
              <a:ahLst/>
              <a:cxnLst/>
              <a:rect l="l" t="t" r="r" b="b"/>
              <a:pathLst>
                <a:path w="1849" h="3366" extrusionOk="0">
                  <a:moveTo>
                    <a:pt x="1407" y="1"/>
                  </a:moveTo>
                  <a:cubicBezTo>
                    <a:pt x="1371" y="37"/>
                    <a:pt x="1348" y="84"/>
                    <a:pt x="1324" y="120"/>
                  </a:cubicBezTo>
                  <a:cubicBezTo>
                    <a:pt x="1026" y="597"/>
                    <a:pt x="775" y="1086"/>
                    <a:pt x="573" y="1599"/>
                  </a:cubicBezTo>
                  <a:cubicBezTo>
                    <a:pt x="429" y="1956"/>
                    <a:pt x="322" y="2326"/>
                    <a:pt x="191" y="2684"/>
                  </a:cubicBezTo>
                  <a:cubicBezTo>
                    <a:pt x="119" y="2910"/>
                    <a:pt x="0" y="3125"/>
                    <a:pt x="12" y="3363"/>
                  </a:cubicBezTo>
                  <a:cubicBezTo>
                    <a:pt x="21" y="3365"/>
                    <a:pt x="31" y="3366"/>
                    <a:pt x="40" y="3366"/>
                  </a:cubicBezTo>
                  <a:cubicBezTo>
                    <a:pt x="240" y="3366"/>
                    <a:pt x="494" y="3024"/>
                    <a:pt x="596" y="2898"/>
                  </a:cubicBezTo>
                  <a:cubicBezTo>
                    <a:pt x="811" y="2588"/>
                    <a:pt x="1014" y="2266"/>
                    <a:pt x="1169" y="1921"/>
                  </a:cubicBezTo>
                  <a:cubicBezTo>
                    <a:pt x="1407" y="1444"/>
                    <a:pt x="1598" y="919"/>
                    <a:pt x="1848" y="430"/>
                  </a:cubicBezTo>
                  <a:cubicBezTo>
                    <a:pt x="1693" y="299"/>
                    <a:pt x="1550" y="144"/>
                    <a:pt x="1407"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2"/>
            <p:cNvSpPr/>
            <p:nvPr/>
          </p:nvSpPr>
          <p:spPr>
            <a:xfrm>
              <a:off x="2705375" y="1697900"/>
              <a:ext cx="28950" cy="70575"/>
            </a:xfrm>
            <a:custGeom>
              <a:avLst/>
              <a:gdLst/>
              <a:ahLst/>
              <a:cxnLst/>
              <a:rect l="l" t="t" r="r" b="b"/>
              <a:pathLst>
                <a:path w="1158" h="2823" extrusionOk="0">
                  <a:moveTo>
                    <a:pt x="287" y="0"/>
                  </a:moveTo>
                  <a:cubicBezTo>
                    <a:pt x="239" y="191"/>
                    <a:pt x="191" y="370"/>
                    <a:pt x="156" y="549"/>
                  </a:cubicBezTo>
                  <a:cubicBezTo>
                    <a:pt x="84" y="1038"/>
                    <a:pt x="48" y="1538"/>
                    <a:pt x="48" y="2039"/>
                  </a:cubicBezTo>
                  <a:cubicBezTo>
                    <a:pt x="48" y="2206"/>
                    <a:pt x="1" y="2731"/>
                    <a:pt x="239" y="2814"/>
                  </a:cubicBezTo>
                  <a:cubicBezTo>
                    <a:pt x="258" y="2820"/>
                    <a:pt x="277" y="2823"/>
                    <a:pt x="297" y="2823"/>
                  </a:cubicBezTo>
                  <a:cubicBezTo>
                    <a:pt x="442" y="2823"/>
                    <a:pt x="610" y="2683"/>
                    <a:pt x="704" y="2600"/>
                  </a:cubicBezTo>
                  <a:cubicBezTo>
                    <a:pt x="955" y="2361"/>
                    <a:pt x="978" y="1968"/>
                    <a:pt x="1026" y="1646"/>
                  </a:cubicBezTo>
                  <a:cubicBezTo>
                    <a:pt x="1086" y="1181"/>
                    <a:pt x="1110" y="704"/>
                    <a:pt x="1157" y="239"/>
                  </a:cubicBezTo>
                  <a:cubicBezTo>
                    <a:pt x="859" y="179"/>
                    <a:pt x="561" y="107"/>
                    <a:pt x="287" y="0"/>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2"/>
            <p:cNvSpPr/>
            <p:nvPr/>
          </p:nvSpPr>
          <p:spPr>
            <a:xfrm>
              <a:off x="2486875" y="1724000"/>
              <a:ext cx="60825" cy="23400"/>
            </a:xfrm>
            <a:custGeom>
              <a:avLst/>
              <a:gdLst/>
              <a:ahLst/>
              <a:cxnLst/>
              <a:rect l="l" t="t" r="r" b="b"/>
              <a:pathLst>
                <a:path w="2433" h="936" extrusionOk="0">
                  <a:moveTo>
                    <a:pt x="992" y="1"/>
                  </a:moveTo>
                  <a:cubicBezTo>
                    <a:pt x="895" y="1"/>
                    <a:pt x="799" y="2"/>
                    <a:pt x="704" y="5"/>
                  </a:cubicBezTo>
                  <a:lnTo>
                    <a:pt x="0" y="29"/>
                  </a:lnTo>
                  <a:cubicBezTo>
                    <a:pt x="167" y="339"/>
                    <a:pt x="358" y="637"/>
                    <a:pt x="549" y="936"/>
                  </a:cubicBezTo>
                  <a:cubicBezTo>
                    <a:pt x="704" y="888"/>
                    <a:pt x="871" y="852"/>
                    <a:pt x="1014" y="804"/>
                  </a:cubicBezTo>
                  <a:cubicBezTo>
                    <a:pt x="1372" y="769"/>
                    <a:pt x="1706" y="661"/>
                    <a:pt x="2004" y="482"/>
                  </a:cubicBezTo>
                  <a:cubicBezTo>
                    <a:pt x="2171" y="411"/>
                    <a:pt x="2314" y="327"/>
                    <a:pt x="2433" y="208"/>
                  </a:cubicBezTo>
                  <a:cubicBezTo>
                    <a:pt x="2409" y="53"/>
                    <a:pt x="1992" y="65"/>
                    <a:pt x="1861" y="41"/>
                  </a:cubicBezTo>
                  <a:cubicBezTo>
                    <a:pt x="1574" y="14"/>
                    <a:pt x="1282" y="1"/>
                    <a:pt x="992"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2"/>
            <p:cNvSpPr/>
            <p:nvPr/>
          </p:nvSpPr>
          <p:spPr>
            <a:xfrm>
              <a:off x="2676175" y="1837475"/>
              <a:ext cx="22675" cy="37500"/>
            </a:xfrm>
            <a:custGeom>
              <a:avLst/>
              <a:gdLst/>
              <a:ahLst/>
              <a:cxnLst/>
              <a:rect l="l" t="t" r="r" b="b"/>
              <a:pathLst>
                <a:path w="907" h="1500" extrusionOk="0">
                  <a:moveTo>
                    <a:pt x="529" y="1"/>
                  </a:moveTo>
                  <a:cubicBezTo>
                    <a:pt x="446" y="1"/>
                    <a:pt x="364" y="30"/>
                    <a:pt x="310" y="93"/>
                  </a:cubicBezTo>
                  <a:cubicBezTo>
                    <a:pt x="286" y="141"/>
                    <a:pt x="274" y="200"/>
                    <a:pt x="251" y="248"/>
                  </a:cubicBezTo>
                  <a:cubicBezTo>
                    <a:pt x="191" y="391"/>
                    <a:pt x="143" y="546"/>
                    <a:pt x="107" y="701"/>
                  </a:cubicBezTo>
                  <a:cubicBezTo>
                    <a:pt x="60" y="904"/>
                    <a:pt x="24" y="1106"/>
                    <a:pt x="0" y="1309"/>
                  </a:cubicBezTo>
                  <a:cubicBezTo>
                    <a:pt x="298" y="1381"/>
                    <a:pt x="596" y="1440"/>
                    <a:pt x="906" y="1500"/>
                  </a:cubicBezTo>
                  <a:cubicBezTo>
                    <a:pt x="906" y="1452"/>
                    <a:pt x="894" y="1416"/>
                    <a:pt x="882" y="1369"/>
                  </a:cubicBezTo>
                  <a:cubicBezTo>
                    <a:pt x="847" y="1095"/>
                    <a:pt x="823" y="820"/>
                    <a:pt x="763" y="534"/>
                  </a:cubicBezTo>
                  <a:cubicBezTo>
                    <a:pt x="739" y="427"/>
                    <a:pt x="716" y="308"/>
                    <a:pt x="668" y="200"/>
                  </a:cubicBezTo>
                  <a:cubicBezTo>
                    <a:pt x="656" y="141"/>
                    <a:pt x="632" y="69"/>
                    <a:pt x="608" y="9"/>
                  </a:cubicBezTo>
                  <a:cubicBezTo>
                    <a:pt x="582" y="4"/>
                    <a:pt x="555" y="1"/>
                    <a:pt x="529"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2"/>
            <p:cNvSpPr/>
            <p:nvPr/>
          </p:nvSpPr>
          <p:spPr>
            <a:xfrm>
              <a:off x="2753375" y="1827725"/>
              <a:ext cx="40575" cy="52025"/>
            </a:xfrm>
            <a:custGeom>
              <a:avLst/>
              <a:gdLst/>
              <a:ahLst/>
              <a:cxnLst/>
              <a:rect l="l" t="t" r="r" b="b"/>
              <a:pathLst>
                <a:path w="1623" h="2081" extrusionOk="0">
                  <a:moveTo>
                    <a:pt x="512" y="0"/>
                  </a:moveTo>
                  <a:cubicBezTo>
                    <a:pt x="476" y="0"/>
                    <a:pt x="437" y="12"/>
                    <a:pt x="382" y="42"/>
                  </a:cubicBezTo>
                  <a:cubicBezTo>
                    <a:pt x="203" y="149"/>
                    <a:pt x="84" y="340"/>
                    <a:pt x="72" y="554"/>
                  </a:cubicBezTo>
                  <a:cubicBezTo>
                    <a:pt x="0" y="1055"/>
                    <a:pt x="12" y="1568"/>
                    <a:pt x="120" y="2081"/>
                  </a:cubicBezTo>
                  <a:lnTo>
                    <a:pt x="132" y="2081"/>
                  </a:lnTo>
                  <a:cubicBezTo>
                    <a:pt x="644" y="2081"/>
                    <a:pt x="1133" y="2057"/>
                    <a:pt x="1622" y="2009"/>
                  </a:cubicBezTo>
                  <a:lnTo>
                    <a:pt x="1550" y="1795"/>
                  </a:lnTo>
                  <a:cubicBezTo>
                    <a:pt x="1407" y="1318"/>
                    <a:pt x="1217" y="841"/>
                    <a:pt x="978" y="388"/>
                  </a:cubicBezTo>
                  <a:cubicBezTo>
                    <a:pt x="895" y="221"/>
                    <a:pt x="847" y="89"/>
                    <a:pt x="680" y="42"/>
                  </a:cubicBezTo>
                  <a:cubicBezTo>
                    <a:pt x="604" y="21"/>
                    <a:pt x="560" y="0"/>
                    <a:pt x="512" y="0"/>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2"/>
            <p:cNvSpPr/>
            <p:nvPr/>
          </p:nvSpPr>
          <p:spPr>
            <a:xfrm>
              <a:off x="2857100" y="1788550"/>
              <a:ext cx="56675" cy="68550"/>
            </a:xfrm>
            <a:custGeom>
              <a:avLst/>
              <a:gdLst/>
              <a:ahLst/>
              <a:cxnLst/>
              <a:rect l="l" t="t" r="r" b="b"/>
              <a:pathLst>
                <a:path w="2267" h="2742" extrusionOk="0">
                  <a:moveTo>
                    <a:pt x="100" y="0"/>
                  </a:moveTo>
                  <a:cubicBezTo>
                    <a:pt x="35" y="0"/>
                    <a:pt x="1" y="31"/>
                    <a:pt x="1" y="130"/>
                  </a:cubicBezTo>
                  <a:cubicBezTo>
                    <a:pt x="1" y="679"/>
                    <a:pt x="359" y="1191"/>
                    <a:pt x="561" y="1680"/>
                  </a:cubicBezTo>
                  <a:cubicBezTo>
                    <a:pt x="621" y="1811"/>
                    <a:pt x="824" y="2276"/>
                    <a:pt x="1062" y="2742"/>
                  </a:cubicBezTo>
                  <a:cubicBezTo>
                    <a:pt x="1241" y="2670"/>
                    <a:pt x="1420" y="2598"/>
                    <a:pt x="1599" y="2515"/>
                  </a:cubicBezTo>
                  <a:cubicBezTo>
                    <a:pt x="1825" y="2420"/>
                    <a:pt x="2040" y="2288"/>
                    <a:pt x="2266" y="2181"/>
                  </a:cubicBezTo>
                  <a:cubicBezTo>
                    <a:pt x="2171" y="2026"/>
                    <a:pt x="2064" y="1895"/>
                    <a:pt x="1956" y="1752"/>
                  </a:cubicBezTo>
                  <a:cubicBezTo>
                    <a:pt x="1706" y="1418"/>
                    <a:pt x="1444" y="1084"/>
                    <a:pt x="1181" y="750"/>
                  </a:cubicBezTo>
                  <a:cubicBezTo>
                    <a:pt x="1026" y="571"/>
                    <a:pt x="883" y="393"/>
                    <a:pt x="728" y="226"/>
                  </a:cubicBezTo>
                  <a:cubicBezTo>
                    <a:pt x="585" y="106"/>
                    <a:pt x="418" y="47"/>
                    <a:pt x="239" y="23"/>
                  </a:cubicBezTo>
                  <a:cubicBezTo>
                    <a:pt x="184" y="10"/>
                    <a:pt x="137" y="0"/>
                    <a:pt x="100" y="0"/>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2"/>
            <p:cNvSpPr/>
            <p:nvPr/>
          </p:nvSpPr>
          <p:spPr>
            <a:xfrm>
              <a:off x="2443350" y="1224225"/>
              <a:ext cx="617075" cy="655525"/>
            </a:xfrm>
            <a:custGeom>
              <a:avLst/>
              <a:gdLst/>
              <a:ahLst/>
              <a:cxnLst/>
              <a:rect l="l" t="t" r="r" b="b"/>
              <a:pathLst>
                <a:path w="24683" h="26221" extrusionOk="0">
                  <a:moveTo>
                    <a:pt x="13069" y="0"/>
                  </a:moveTo>
                  <a:cubicBezTo>
                    <a:pt x="10804" y="0"/>
                    <a:pt x="8562" y="596"/>
                    <a:pt x="6606" y="1741"/>
                  </a:cubicBezTo>
                  <a:cubicBezTo>
                    <a:pt x="4627" y="2886"/>
                    <a:pt x="2970" y="4519"/>
                    <a:pt x="1801" y="6487"/>
                  </a:cubicBezTo>
                  <a:cubicBezTo>
                    <a:pt x="1348" y="7226"/>
                    <a:pt x="978" y="8013"/>
                    <a:pt x="692" y="8824"/>
                  </a:cubicBezTo>
                  <a:lnTo>
                    <a:pt x="776" y="8848"/>
                  </a:lnTo>
                  <a:cubicBezTo>
                    <a:pt x="1491" y="9086"/>
                    <a:pt x="2242" y="9360"/>
                    <a:pt x="2803" y="9873"/>
                  </a:cubicBezTo>
                  <a:cubicBezTo>
                    <a:pt x="3041" y="10088"/>
                    <a:pt x="3196" y="10338"/>
                    <a:pt x="2993" y="10636"/>
                  </a:cubicBezTo>
                  <a:cubicBezTo>
                    <a:pt x="2894" y="10758"/>
                    <a:pt x="2753" y="10828"/>
                    <a:pt x="2600" y="10828"/>
                  </a:cubicBezTo>
                  <a:cubicBezTo>
                    <a:pt x="2588" y="10828"/>
                    <a:pt x="2576" y="10828"/>
                    <a:pt x="2564" y="10827"/>
                  </a:cubicBezTo>
                  <a:cubicBezTo>
                    <a:pt x="2484" y="10832"/>
                    <a:pt x="2404" y="10834"/>
                    <a:pt x="2323" y="10834"/>
                  </a:cubicBezTo>
                  <a:cubicBezTo>
                    <a:pt x="2011" y="10834"/>
                    <a:pt x="1699" y="10798"/>
                    <a:pt x="1396" y="10732"/>
                  </a:cubicBezTo>
                  <a:cubicBezTo>
                    <a:pt x="1002" y="10672"/>
                    <a:pt x="621" y="10577"/>
                    <a:pt x="251" y="10457"/>
                  </a:cubicBezTo>
                  <a:cubicBezTo>
                    <a:pt x="96" y="11221"/>
                    <a:pt x="12" y="11996"/>
                    <a:pt x="1" y="12783"/>
                  </a:cubicBezTo>
                  <a:cubicBezTo>
                    <a:pt x="370" y="12926"/>
                    <a:pt x="716" y="13116"/>
                    <a:pt x="1050" y="13331"/>
                  </a:cubicBezTo>
                  <a:cubicBezTo>
                    <a:pt x="1145" y="13403"/>
                    <a:pt x="1420" y="13581"/>
                    <a:pt x="1420" y="13736"/>
                  </a:cubicBezTo>
                  <a:cubicBezTo>
                    <a:pt x="1420" y="13891"/>
                    <a:pt x="1193" y="13903"/>
                    <a:pt x="1074" y="13927"/>
                  </a:cubicBezTo>
                  <a:cubicBezTo>
                    <a:pt x="728" y="13987"/>
                    <a:pt x="370" y="14023"/>
                    <a:pt x="12" y="14023"/>
                  </a:cubicBezTo>
                  <a:cubicBezTo>
                    <a:pt x="48" y="14547"/>
                    <a:pt x="108" y="15072"/>
                    <a:pt x="203" y="15585"/>
                  </a:cubicBezTo>
                  <a:cubicBezTo>
                    <a:pt x="847" y="15704"/>
                    <a:pt x="1491" y="15883"/>
                    <a:pt x="2123" y="16109"/>
                  </a:cubicBezTo>
                  <a:cubicBezTo>
                    <a:pt x="2218" y="16145"/>
                    <a:pt x="2552" y="16229"/>
                    <a:pt x="2517" y="16407"/>
                  </a:cubicBezTo>
                  <a:cubicBezTo>
                    <a:pt x="2493" y="16503"/>
                    <a:pt x="2290" y="16539"/>
                    <a:pt x="2195" y="16550"/>
                  </a:cubicBezTo>
                  <a:cubicBezTo>
                    <a:pt x="1862" y="16602"/>
                    <a:pt x="1530" y="16636"/>
                    <a:pt x="1190" y="16636"/>
                  </a:cubicBezTo>
                  <a:cubicBezTo>
                    <a:pt x="1139" y="16636"/>
                    <a:pt x="1089" y="16635"/>
                    <a:pt x="1038" y="16634"/>
                  </a:cubicBezTo>
                  <a:cubicBezTo>
                    <a:pt x="835" y="16634"/>
                    <a:pt x="621" y="16622"/>
                    <a:pt x="406" y="16610"/>
                  </a:cubicBezTo>
                  <a:lnTo>
                    <a:pt x="406" y="16610"/>
                  </a:lnTo>
                  <a:cubicBezTo>
                    <a:pt x="501" y="17016"/>
                    <a:pt x="633" y="17421"/>
                    <a:pt x="764" y="17814"/>
                  </a:cubicBezTo>
                  <a:lnTo>
                    <a:pt x="1360" y="17814"/>
                  </a:lnTo>
                  <a:cubicBezTo>
                    <a:pt x="1460" y="17805"/>
                    <a:pt x="1560" y="17801"/>
                    <a:pt x="1661" y="17801"/>
                  </a:cubicBezTo>
                  <a:cubicBezTo>
                    <a:pt x="1824" y="17801"/>
                    <a:pt x="1989" y="17812"/>
                    <a:pt x="2159" y="17826"/>
                  </a:cubicBezTo>
                  <a:cubicBezTo>
                    <a:pt x="2350" y="17862"/>
                    <a:pt x="2540" y="17898"/>
                    <a:pt x="2731" y="17946"/>
                  </a:cubicBezTo>
                  <a:cubicBezTo>
                    <a:pt x="2838" y="18017"/>
                    <a:pt x="2934" y="18101"/>
                    <a:pt x="3029" y="18196"/>
                  </a:cubicBezTo>
                  <a:cubicBezTo>
                    <a:pt x="3137" y="18244"/>
                    <a:pt x="3137" y="18291"/>
                    <a:pt x="3029" y="18327"/>
                  </a:cubicBezTo>
                  <a:cubicBezTo>
                    <a:pt x="2982" y="18351"/>
                    <a:pt x="2946" y="18399"/>
                    <a:pt x="2946" y="18458"/>
                  </a:cubicBezTo>
                  <a:cubicBezTo>
                    <a:pt x="2862" y="18494"/>
                    <a:pt x="2779" y="18542"/>
                    <a:pt x="2707" y="18601"/>
                  </a:cubicBezTo>
                  <a:cubicBezTo>
                    <a:pt x="2697" y="18701"/>
                    <a:pt x="2638" y="18750"/>
                    <a:pt x="2535" y="18750"/>
                  </a:cubicBezTo>
                  <a:cubicBezTo>
                    <a:pt x="2515" y="18750"/>
                    <a:pt x="2493" y="18748"/>
                    <a:pt x="2469" y="18744"/>
                  </a:cubicBezTo>
                  <a:cubicBezTo>
                    <a:pt x="2040" y="18840"/>
                    <a:pt x="1610" y="18888"/>
                    <a:pt x="1181" y="18899"/>
                  </a:cubicBezTo>
                  <a:cubicBezTo>
                    <a:pt x="1288" y="19150"/>
                    <a:pt x="1408" y="19400"/>
                    <a:pt x="1539" y="19639"/>
                  </a:cubicBezTo>
                  <a:cubicBezTo>
                    <a:pt x="1598" y="19770"/>
                    <a:pt x="1670" y="19889"/>
                    <a:pt x="1741" y="20020"/>
                  </a:cubicBezTo>
                  <a:lnTo>
                    <a:pt x="2445" y="19996"/>
                  </a:lnTo>
                  <a:cubicBezTo>
                    <a:pt x="2540" y="19993"/>
                    <a:pt x="2636" y="19992"/>
                    <a:pt x="2733" y="19992"/>
                  </a:cubicBezTo>
                  <a:cubicBezTo>
                    <a:pt x="3023" y="19992"/>
                    <a:pt x="3315" y="20005"/>
                    <a:pt x="3602" y="20032"/>
                  </a:cubicBezTo>
                  <a:cubicBezTo>
                    <a:pt x="3733" y="20056"/>
                    <a:pt x="4150" y="20032"/>
                    <a:pt x="4174" y="20199"/>
                  </a:cubicBezTo>
                  <a:cubicBezTo>
                    <a:pt x="4055" y="20318"/>
                    <a:pt x="3912" y="20414"/>
                    <a:pt x="3745" y="20473"/>
                  </a:cubicBezTo>
                  <a:cubicBezTo>
                    <a:pt x="3447" y="20652"/>
                    <a:pt x="3113" y="20760"/>
                    <a:pt x="2755" y="20795"/>
                  </a:cubicBezTo>
                  <a:cubicBezTo>
                    <a:pt x="2612" y="20843"/>
                    <a:pt x="2445" y="20879"/>
                    <a:pt x="2290" y="20927"/>
                  </a:cubicBezTo>
                  <a:cubicBezTo>
                    <a:pt x="2910" y="21833"/>
                    <a:pt x="3637" y="22655"/>
                    <a:pt x="4472" y="23371"/>
                  </a:cubicBezTo>
                  <a:cubicBezTo>
                    <a:pt x="4651" y="23216"/>
                    <a:pt x="4818" y="23049"/>
                    <a:pt x="4997" y="22894"/>
                  </a:cubicBezTo>
                  <a:cubicBezTo>
                    <a:pt x="5247" y="22715"/>
                    <a:pt x="5521" y="22572"/>
                    <a:pt x="5819" y="22489"/>
                  </a:cubicBezTo>
                  <a:cubicBezTo>
                    <a:pt x="5969" y="22429"/>
                    <a:pt x="6127" y="22402"/>
                    <a:pt x="6287" y="22402"/>
                  </a:cubicBezTo>
                  <a:cubicBezTo>
                    <a:pt x="6318" y="22402"/>
                    <a:pt x="6349" y="22403"/>
                    <a:pt x="6380" y="22405"/>
                  </a:cubicBezTo>
                  <a:cubicBezTo>
                    <a:pt x="6559" y="22417"/>
                    <a:pt x="6618" y="22536"/>
                    <a:pt x="6630" y="22703"/>
                  </a:cubicBezTo>
                  <a:cubicBezTo>
                    <a:pt x="6642" y="22930"/>
                    <a:pt x="6583" y="23144"/>
                    <a:pt x="6463" y="23335"/>
                  </a:cubicBezTo>
                  <a:cubicBezTo>
                    <a:pt x="6261" y="23681"/>
                    <a:pt x="6022" y="24015"/>
                    <a:pt x="5772" y="24337"/>
                  </a:cubicBezTo>
                  <a:cubicBezTo>
                    <a:pt x="5819" y="24373"/>
                    <a:pt x="5879" y="24408"/>
                    <a:pt x="5927" y="24444"/>
                  </a:cubicBezTo>
                  <a:cubicBezTo>
                    <a:pt x="6976" y="25088"/>
                    <a:pt x="8109" y="25553"/>
                    <a:pt x="9301" y="25839"/>
                  </a:cubicBezTo>
                  <a:cubicBezTo>
                    <a:pt x="9337" y="25636"/>
                    <a:pt x="9361" y="25434"/>
                    <a:pt x="9408" y="25231"/>
                  </a:cubicBezTo>
                  <a:cubicBezTo>
                    <a:pt x="9444" y="25076"/>
                    <a:pt x="9492" y="24921"/>
                    <a:pt x="9564" y="24778"/>
                  </a:cubicBezTo>
                  <a:cubicBezTo>
                    <a:pt x="9575" y="24730"/>
                    <a:pt x="9599" y="24671"/>
                    <a:pt x="9611" y="24623"/>
                  </a:cubicBezTo>
                  <a:cubicBezTo>
                    <a:pt x="9674" y="24560"/>
                    <a:pt x="9751" y="24531"/>
                    <a:pt x="9832" y="24531"/>
                  </a:cubicBezTo>
                  <a:cubicBezTo>
                    <a:pt x="9857" y="24531"/>
                    <a:pt x="9883" y="24534"/>
                    <a:pt x="9909" y="24539"/>
                  </a:cubicBezTo>
                  <a:cubicBezTo>
                    <a:pt x="9933" y="24599"/>
                    <a:pt x="9957" y="24671"/>
                    <a:pt x="9981" y="24730"/>
                  </a:cubicBezTo>
                  <a:cubicBezTo>
                    <a:pt x="10017" y="24838"/>
                    <a:pt x="10052" y="24957"/>
                    <a:pt x="10076" y="25064"/>
                  </a:cubicBezTo>
                  <a:cubicBezTo>
                    <a:pt x="10124" y="25350"/>
                    <a:pt x="10160" y="25625"/>
                    <a:pt x="10184" y="25911"/>
                  </a:cubicBezTo>
                  <a:cubicBezTo>
                    <a:pt x="10184" y="25946"/>
                    <a:pt x="10195" y="25982"/>
                    <a:pt x="10207" y="26030"/>
                  </a:cubicBezTo>
                  <a:cubicBezTo>
                    <a:pt x="10959" y="26149"/>
                    <a:pt x="11734" y="26221"/>
                    <a:pt x="12509" y="26221"/>
                  </a:cubicBezTo>
                  <a:cubicBezTo>
                    <a:pt x="12413" y="25720"/>
                    <a:pt x="12389" y="25195"/>
                    <a:pt x="12461" y="24694"/>
                  </a:cubicBezTo>
                  <a:cubicBezTo>
                    <a:pt x="12485" y="24480"/>
                    <a:pt x="12604" y="24301"/>
                    <a:pt x="12783" y="24182"/>
                  </a:cubicBezTo>
                  <a:cubicBezTo>
                    <a:pt x="12833" y="24152"/>
                    <a:pt x="12869" y="24140"/>
                    <a:pt x="12904" y="24140"/>
                  </a:cubicBezTo>
                  <a:cubicBezTo>
                    <a:pt x="12952" y="24140"/>
                    <a:pt x="12998" y="24161"/>
                    <a:pt x="13081" y="24182"/>
                  </a:cubicBezTo>
                  <a:cubicBezTo>
                    <a:pt x="13248" y="24241"/>
                    <a:pt x="13284" y="24361"/>
                    <a:pt x="13379" y="24528"/>
                  </a:cubicBezTo>
                  <a:cubicBezTo>
                    <a:pt x="13606" y="24981"/>
                    <a:pt x="13796" y="25458"/>
                    <a:pt x="13940" y="25946"/>
                  </a:cubicBezTo>
                  <a:lnTo>
                    <a:pt x="14011" y="26149"/>
                  </a:lnTo>
                  <a:cubicBezTo>
                    <a:pt x="15239" y="26042"/>
                    <a:pt x="16455" y="25756"/>
                    <a:pt x="17612" y="25315"/>
                  </a:cubicBezTo>
                  <a:cubicBezTo>
                    <a:pt x="17362" y="24861"/>
                    <a:pt x="17159" y="24396"/>
                    <a:pt x="17099" y="24265"/>
                  </a:cubicBezTo>
                  <a:cubicBezTo>
                    <a:pt x="16897" y="23776"/>
                    <a:pt x="16539" y="23252"/>
                    <a:pt x="16539" y="22703"/>
                  </a:cubicBezTo>
                  <a:cubicBezTo>
                    <a:pt x="16539" y="22608"/>
                    <a:pt x="16576" y="22576"/>
                    <a:pt x="16647" y="22576"/>
                  </a:cubicBezTo>
                  <a:cubicBezTo>
                    <a:pt x="16682" y="22576"/>
                    <a:pt x="16726" y="22584"/>
                    <a:pt x="16777" y="22596"/>
                  </a:cubicBezTo>
                  <a:cubicBezTo>
                    <a:pt x="16956" y="22620"/>
                    <a:pt x="17123" y="22691"/>
                    <a:pt x="17266" y="22799"/>
                  </a:cubicBezTo>
                  <a:cubicBezTo>
                    <a:pt x="17421" y="22966"/>
                    <a:pt x="17576" y="23144"/>
                    <a:pt x="17719" y="23335"/>
                  </a:cubicBezTo>
                  <a:cubicBezTo>
                    <a:pt x="17982" y="23657"/>
                    <a:pt x="18244" y="23991"/>
                    <a:pt x="18494" y="24325"/>
                  </a:cubicBezTo>
                  <a:cubicBezTo>
                    <a:pt x="18602" y="24468"/>
                    <a:pt x="18709" y="24611"/>
                    <a:pt x="18816" y="24754"/>
                  </a:cubicBezTo>
                  <a:cubicBezTo>
                    <a:pt x="19460" y="24432"/>
                    <a:pt x="20080" y="24039"/>
                    <a:pt x="20665" y="23609"/>
                  </a:cubicBezTo>
                  <a:cubicBezTo>
                    <a:pt x="20581" y="23502"/>
                    <a:pt x="20498" y="23395"/>
                    <a:pt x="20414" y="23276"/>
                  </a:cubicBezTo>
                  <a:cubicBezTo>
                    <a:pt x="20295" y="23073"/>
                    <a:pt x="20200" y="22858"/>
                    <a:pt x="20104" y="22644"/>
                  </a:cubicBezTo>
                  <a:cubicBezTo>
                    <a:pt x="20021" y="22477"/>
                    <a:pt x="19937" y="22298"/>
                    <a:pt x="19878" y="22119"/>
                  </a:cubicBezTo>
                  <a:cubicBezTo>
                    <a:pt x="19842" y="22035"/>
                    <a:pt x="19818" y="21952"/>
                    <a:pt x="19818" y="21857"/>
                  </a:cubicBezTo>
                  <a:cubicBezTo>
                    <a:pt x="19830" y="21761"/>
                    <a:pt x="19818" y="21749"/>
                    <a:pt x="19961" y="21737"/>
                  </a:cubicBezTo>
                  <a:cubicBezTo>
                    <a:pt x="19981" y="21736"/>
                    <a:pt x="20000" y="21736"/>
                    <a:pt x="20019" y="21736"/>
                  </a:cubicBezTo>
                  <a:cubicBezTo>
                    <a:pt x="20412" y="21736"/>
                    <a:pt x="20752" y="21962"/>
                    <a:pt x="21070" y="22167"/>
                  </a:cubicBezTo>
                  <a:cubicBezTo>
                    <a:pt x="21237" y="22274"/>
                    <a:pt x="21392" y="22417"/>
                    <a:pt x="21535" y="22560"/>
                  </a:cubicBezTo>
                  <a:cubicBezTo>
                    <a:pt x="21595" y="22608"/>
                    <a:pt x="21642" y="22655"/>
                    <a:pt x="21702" y="22703"/>
                  </a:cubicBezTo>
                  <a:cubicBezTo>
                    <a:pt x="21940" y="22477"/>
                    <a:pt x="22179" y="22238"/>
                    <a:pt x="22394" y="21988"/>
                  </a:cubicBezTo>
                  <a:cubicBezTo>
                    <a:pt x="23502" y="20712"/>
                    <a:pt x="24289" y="19174"/>
                    <a:pt x="24683" y="17528"/>
                  </a:cubicBezTo>
                  <a:lnTo>
                    <a:pt x="18506" y="15597"/>
                  </a:lnTo>
                  <a:cubicBezTo>
                    <a:pt x="18471" y="15704"/>
                    <a:pt x="18423" y="15811"/>
                    <a:pt x="18387" y="15919"/>
                  </a:cubicBezTo>
                  <a:lnTo>
                    <a:pt x="18459" y="16050"/>
                  </a:lnTo>
                  <a:cubicBezTo>
                    <a:pt x="18781" y="16539"/>
                    <a:pt x="19126" y="17016"/>
                    <a:pt x="19448" y="17516"/>
                  </a:cubicBezTo>
                  <a:cubicBezTo>
                    <a:pt x="19520" y="17600"/>
                    <a:pt x="19580" y="17719"/>
                    <a:pt x="19591" y="17838"/>
                  </a:cubicBezTo>
                  <a:cubicBezTo>
                    <a:pt x="19639" y="17946"/>
                    <a:pt x="19687" y="18053"/>
                    <a:pt x="19735" y="18160"/>
                  </a:cubicBezTo>
                  <a:cubicBezTo>
                    <a:pt x="19711" y="18208"/>
                    <a:pt x="19699" y="18268"/>
                    <a:pt x="19723" y="18315"/>
                  </a:cubicBezTo>
                  <a:cubicBezTo>
                    <a:pt x="19782" y="18399"/>
                    <a:pt x="19782" y="18434"/>
                    <a:pt x="19699" y="18458"/>
                  </a:cubicBezTo>
                  <a:cubicBezTo>
                    <a:pt x="19651" y="18482"/>
                    <a:pt x="19615" y="18530"/>
                    <a:pt x="19603" y="18589"/>
                  </a:cubicBezTo>
                  <a:cubicBezTo>
                    <a:pt x="19448" y="18578"/>
                    <a:pt x="19293" y="18554"/>
                    <a:pt x="19138" y="18506"/>
                  </a:cubicBezTo>
                  <a:cubicBezTo>
                    <a:pt x="18960" y="18506"/>
                    <a:pt x="18793" y="18446"/>
                    <a:pt x="18649" y="18351"/>
                  </a:cubicBezTo>
                  <a:cubicBezTo>
                    <a:pt x="18506" y="18256"/>
                    <a:pt x="18351" y="18172"/>
                    <a:pt x="18208" y="18089"/>
                  </a:cubicBezTo>
                  <a:cubicBezTo>
                    <a:pt x="17898" y="17874"/>
                    <a:pt x="17624" y="17624"/>
                    <a:pt x="17386" y="17349"/>
                  </a:cubicBezTo>
                  <a:cubicBezTo>
                    <a:pt x="16825" y="17934"/>
                    <a:pt x="16145" y="18399"/>
                    <a:pt x="15406" y="18721"/>
                  </a:cubicBezTo>
                  <a:cubicBezTo>
                    <a:pt x="15561" y="19126"/>
                    <a:pt x="15669" y="19531"/>
                    <a:pt x="15728" y="19949"/>
                  </a:cubicBezTo>
                  <a:cubicBezTo>
                    <a:pt x="15740" y="20104"/>
                    <a:pt x="15788" y="20342"/>
                    <a:pt x="15561" y="20354"/>
                  </a:cubicBezTo>
                  <a:cubicBezTo>
                    <a:pt x="15550" y="20356"/>
                    <a:pt x="15538" y="20356"/>
                    <a:pt x="15528" y="20356"/>
                  </a:cubicBezTo>
                  <a:cubicBezTo>
                    <a:pt x="15363" y="20356"/>
                    <a:pt x="15306" y="20191"/>
                    <a:pt x="15227" y="20068"/>
                  </a:cubicBezTo>
                  <a:cubicBezTo>
                    <a:pt x="15001" y="19710"/>
                    <a:pt x="14750" y="19376"/>
                    <a:pt x="14500" y="19054"/>
                  </a:cubicBezTo>
                  <a:cubicBezTo>
                    <a:pt x="13916" y="19209"/>
                    <a:pt x="13308" y="19281"/>
                    <a:pt x="12699" y="19281"/>
                  </a:cubicBezTo>
                  <a:cubicBezTo>
                    <a:pt x="12342" y="19281"/>
                    <a:pt x="11996" y="19245"/>
                    <a:pt x="11638" y="19186"/>
                  </a:cubicBezTo>
                  <a:cubicBezTo>
                    <a:pt x="11591" y="19651"/>
                    <a:pt x="11567" y="20116"/>
                    <a:pt x="11507" y="20581"/>
                  </a:cubicBezTo>
                  <a:cubicBezTo>
                    <a:pt x="11471" y="20915"/>
                    <a:pt x="11436" y="21308"/>
                    <a:pt x="11185" y="21547"/>
                  </a:cubicBezTo>
                  <a:cubicBezTo>
                    <a:pt x="11091" y="21620"/>
                    <a:pt x="10923" y="21758"/>
                    <a:pt x="10778" y="21758"/>
                  </a:cubicBezTo>
                  <a:cubicBezTo>
                    <a:pt x="10758" y="21758"/>
                    <a:pt x="10739" y="21755"/>
                    <a:pt x="10720" y="21749"/>
                  </a:cubicBezTo>
                  <a:cubicBezTo>
                    <a:pt x="10482" y="21678"/>
                    <a:pt x="10529" y="21141"/>
                    <a:pt x="10529" y="20974"/>
                  </a:cubicBezTo>
                  <a:cubicBezTo>
                    <a:pt x="10529" y="20485"/>
                    <a:pt x="10565" y="19985"/>
                    <a:pt x="10637" y="19496"/>
                  </a:cubicBezTo>
                  <a:cubicBezTo>
                    <a:pt x="10672" y="19305"/>
                    <a:pt x="10720" y="19126"/>
                    <a:pt x="10768" y="18947"/>
                  </a:cubicBezTo>
                  <a:cubicBezTo>
                    <a:pt x="10386" y="18816"/>
                    <a:pt x="10029" y="18649"/>
                    <a:pt x="9695" y="18434"/>
                  </a:cubicBezTo>
                  <a:cubicBezTo>
                    <a:pt x="9492" y="18303"/>
                    <a:pt x="9301" y="18160"/>
                    <a:pt x="9110" y="18005"/>
                  </a:cubicBezTo>
                  <a:cubicBezTo>
                    <a:pt x="8860" y="18482"/>
                    <a:pt x="8669" y="19007"/>
                    <a:pt x="8431" y="19496"/>
                  </a:cubicBezTo>
                  <a:cubicBezTo>
                    <a:pt x="8276" y="19841"/>
                    <a:pt x="8073" y="20163"/>
                    <a:pt x="7858" y="20473"/>
                  </a:cubicBezTo>
                  <a:cubicBezTo>
                    <a:pt x="7756" y="20599"/>
                    <a:pt x="7502" y="20941"/>
                    <a:pt x="7302" y="20941"/>
                  </a:cubicBezTo>
                  <a:cubicBezTo>
                    <a:pt x="7293" y="20941"/>
                    <a:pt x="7283" y="20940"/>
                    <a:pt x="7274" y="20938"/>
                  </a:cubicBezTo>
                  <a:cubicBezTo>
                    <a:pt x="7262" y="20700"/>
                    <a:pt x="7381" y="20473"/>
                    <a:pt x="7453" y="20259"/>
                  </a:cubicBezTo>
                  <a:cubicBezTo>
                    <a:pt x="7584" y="19889"/>
                    <a:pt x="7691" y="19531"/>
                    <a:pt x="7835" y="19174"/>
                  </a:cubicBezTo>
                  <a:cubicBezTo>
                    <a:pt x="8037" y="18661"/>
                    <a:pt x="8288" y="18172"/>
                    <a:pt x="8574" y="17695"/>
                  </a:cubicBezTo>
                  <a:cubicBezTo>
                    <a:pt x="8598" y="17659"/>
                    <a:pt x="8633" y="17612"/>
                    <a:pt x="8657" y="17576"/>
                  </a:cubicBezTo>
                  <a:cubicBezTo>
                    <a:pt x="8264" y="17159"/>
                    <a:pt x="7930" y="16682"/>
                    <a:pt x="7668" y="16169"/>
                  </a:cubicBezTo>
                  <a:cubicBezTo>
                    <a:pt x="7596" y="16014"/>
                    <a:pt x="7536" y="15859"/>
                    <a:pt x="7465" y="15692"/>
                  </a:cubicBezTo>
                  <a:cubicBezTo>
                    <a:pt x="7131" y="15740"/>
                    <a:pt x="6785" y="15763"/>
                    <a:pt x="6439" y="15775"/>
                  </a:cubicBezTo>
                  <a:cubicBezTo>
                    <a:pt x="6395" y="15777"/>
                    <a:pt x="6351" y="15778"/>
                    <a:pt x="6306" y="15778"/>
                  </a:cubicBezTo>
                  <a:cubicBezTo>
                    <a:pt x="6062" y="15778"/>
                    <a:pt x="5813" y="15749"/>
                    <a:pt x="5581" y="15668"/>
                  </a:cubicBezTo>
                  <a:cubicBezTo>
                    <a:pt x="5450" y="15620"/>
                    <a:pt x="5414" y="15597"/>
                    <a:pt x="5402" y="15477"/>
                  </a:cubicBezTo>
                  <a:cubicBezTo>
                    <a:pt x="5390" y="15418"/>
                    <a:pt x="5390" y="15370"/>
                    <a:pt x="5390" y="15322"/>
                  </a:cubicBezTo>
                  <a:cubicBezTo>
                    <a:pt x="5438" y="15155"/>
                    <a:pt x="5748" y="15108"/>
                    <a:pt x="5891" y="15072"/>
                  </a:cubicBezTo>
                  <a:cubicBezTo>
                    <a:pt x="6236" y="14986"/>
                    <a:pt x="6596" y="14946"/>
                    <a:pt x="6954" y="14946"/>
                  </a:cubicBezTo>
                  <a:cubicBezTo>
                    <a:pt x="7041" y="14946"/>
                    <a:pt x="7128" y="14948"/>
                    <a:pt x="7215" y="14953"/>
                  </a:cubicBezTo>
                  <a:cubicBezTo>
                    <a:pt x="7095" y="14523"/>
                    <a:pt x="7024" y="14094"/>
                    <a:pt x="6988" y="13653"/>
                  </a:cubicBezTo>
                  <a:cubicBezTo>
                    <a:pt x="6785" y="13629"/>
                    <a:pt x="6594" y="13581"/>
                    <a:pt x="6416" y="13522"/>
                  </a:cubicBezTo>
                  <a:cubicBezTo>
                    <a:pt x="6165" y="13450"/>
                    <a:pt x="5927" y="13343"/>
                    <a:pt x="5688" y="13259"/>
                  </a:cubicBezTo>
                  <a:cubicBezTo>
                    <a:pt x="5438" y="13176"/>
                    <a:pt x="4746" y="13033"/>
                    <a:pt x="4818" y="12651"/>
                  </a:cubicBezTo>
                  <a:cubicBezTo>
                    <a:pt x="4830" y="12508"/>
                    <a:pt x="4937" y="12401"/>
                    <a:pt x="5068" y="12365"/>
                  </a:cubicBezTo>
                  <a:cubicBezTo>
                    <a:pt x="5390" y="12270"/>
                    <a:pt x="5724" y="12234"/>
                    <a:pt x="6058" y="12234"/>
                  </a:cubicBezTo>
                  <a:cubicBezTo>
                    <a:pt x="6176" y="12230"/>
                    <a:pt x="6292" y="12227"/>
                    <a:pt x="6408" y="12227"/>
                  </a:cubicBezTo>
                  <a:cubicBezTo>
                    <a:pt x="6608" y="12227"/>
                    <a:pt x="6808" y="12235"/>
                    <a:pt x="7012" y="12258"/>
                  </a:cubicBezTo>
                  <a:cubicBezTo>
                    <a:pt x="7083" y="11650"/>
                    <a:pt x="7250" y="11065"/>
                    <a:pt x="7501" y="10505"/>
                  </a:cubicBezTo>
                  <a:cubicBezTo>
                    <a:pt x="7346" y="10398"/>
                    <a:pt x="7191" y="10279"/>
                    <a:pt x="7048" y="10171"/>
                  </a:cubicBezTo>
                  <a:cubicBezTo>
                    <a:pt x="6821" y="10040"/>
                    <a:pt x="6618" y="9873"/>
                    <a:pt x="6451" y="9670"/>
                  </a:cubicBezTo>
                  <a:cubicBezTo>
                    <a:pt x="6356" y="9551"/>
                    <a:pt x="6177" y="9348"/>
                    <a:pt x="6213" y="9182"/>
                  </a:cubicBezTo>
                  <a:cubicBezTo>
                    <a:pt x="6253" y="8971"/>
                    <a:pt x="6444" y="8910"/>
                    <a:pt x="6663" y="8910"/>
                  </a:cubicBezTo>
                  <a:cubicBezTo>
                    <a:pt x="6902" y="8910"/>
                    <a:pt x="7173" y="8983"/>
                    <a:pt x="7310" y="9015"/>
                  </a:cubicBezTo>
                  <a:cubicBezTo>
                    <a:pt x="7513" y="9062"/>
                    <a:pt x="7715" y="9134"/>
                    <a:pt x="7918" y="9217"/>
                  </a:cubicBezTo>
                  <a:cubicBezTo>
                    <a:pt x="7966" y="9241"/>
                    <a:pt x="8097" y="9277"/>
                    <a:pt x="8204" y="9325"/>
                  </a:cubicBezTo>
                  <a:cubicBezTo>
                    <a:pt x="8705" y="8669"/>
                    <a:pt x="9349" y="8120"/>
                    <a:pt x="10076" y="7715"/>
                  </a:cubicBezTo>
                  <a:cubicBezTo>
                    <a:pt x="10971" y="7226"/>
                    <a:pt x="11972" y="6976"/>
                    <a:pt x="12998" y="6976"/>
                  </a:cubicBezTo>
                  <a:cubicBezTo>
                    <a:pt x="14393" y="6976"/>
                    <a:pt x="15573" y="7345"/>
                    <a:pt x="16539" y="8085"/>
                  </a:cubicBezTo>
                  <a:cubicBezTo>
                    <a:pt x="17505" y="8824"/>
                    <a:pt x="18161" y="9658"/>
                    <a:pt x="18506" y="10589"/>
                  </a:cubicBezTo>
                  <a:lnTo>
                    <a:pt x="24683" y="8764"/>
                  </a:lnTo>
                  <a:cubicBezTo>
                    <a:pt x="24170" y="6844"/>
                    <a:pt x="23324" y="5223"/>
                    <a:pt x="22143" y="3899"/>
                  </a:cubicBezTo>
                  <a:cubicBezTo>
                    <a:pt x="21010" y="2623"/>
                    <a:pt x="19603" y="1622"/>
                    <a:pt x="18018" y="966"/>
                  </a:cubicBezTo>
                  <a:cubicBezTo>
                    <a:pt x="16444" y="322"/>
                    <a:pt x="14762" y="0"/>
                    <a:pt x="130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2"/>
            <p:cNvSpPr/>
            <p:nvPr/>
          </p:nvSpPr>
          <p:spPr>
            <a:xfrm>
              <a:off x="2938800" y="1767625"/>
              <a:ext cx="46825" cy="46550"/>
            </a:xfrm>
            <a:custGeom>
              <a:avLst/>
              <a:gdLst/>
              <a:ahLst/>
              <a:cxnLst/>
              <a:rect l="l" t="t" r="r" b="b"/>
              <a:pathLst>
                <a:path w="1873" h="1862" extrusionOk="0">
                  <a:moveTo>
                    <a:pt x="175" y="1"/>
                  </a:moveTo>
                  <a:cubicBezTo>
                    <a:pt x="164" y="1"/>
                    <a:pt x="154" y="1"/>
                    <a:pt x="143" y="1"/>
                  </a:cubicBezTo>
                  <a:cubicBezTo>
                    <a:pt x="12" y="13"/>
                    <a:pt x="24" y="25"/>
                    <a:pt x="0" y="133"/>
                  </a:cubicBezTo>
                  <a:cubicBezTo>
                    <a:pt x="0" y="216"/>
                    <a:pt x="24" y="299"/>
                    <a:pt x="60" y="383"/>
                  </a:cubicBezTo>
                  <a:cubicBezTo>
                    <a:pt x="119" y="562"/>
                    <a:pt x="191" y="729"/>
                    <a:pt x="286" y="896"/>
                  </a:cubicBezTo>
                  <a:cubicBezTo>
                    <a:pt x="370" y="1122"/>
                    <a:pt x="477" y="1337"/>
                    <a:pt x="596" y="1540"/>
                  </a:cubicBezTo>
                  <a:cubicBezTo>
                    <a:pt x="668" y="1647"/>
                    <a:pt x="751" y="1754"/>
                    <a:pt x="847" y="1861"/>
                  </a:cubicBezTo>
                  <a:cubicBezTo>
                    <a:pt x="1204" y="1587"/>
                    <a:pt x="1550" y="1289"/>
                    <a:pt x="1872" y="967"/>
                  </a:cubicBezTo>
                  <a:cubicBezTo>
                    <a:pt x="1824" y="919"/>
                    <a:pt x="1765" y="872"/>
                    <a:pt x="1705" y="824"/>
                  </a:cubicBezTo>
                  <a:cubicBezTo>
                    <a:pt x="1574" y="669"/>
                    <a:pt x="1407" y="550"/>
                    <a:pt x="1252" y="431"/>
                  </a:cubicBezTo>
                  <a:cubicBezTo>
                    <a:pt x="927" y="221"/>
                    <a:pt x="579" y="1"/>
                    <a:pt x="175"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2"/>
            <p:cNvSpPr/>
            <p:nvPr/>
          </p:nvSpPr>
          <p:spPr>
            <a:xfrm>
              <a:off x="2448125" y="1613825"/>
              <a:ext cx="59050" cy="26250"/>
            </a:xfrm>
            <a:custGeom>
              <a:avLst/>
              <a:gdLst/>
              <a:ahLst/>
              <a:cxnLst/>
              <a:rect l="l" t="t" r="r" b="b"/>
              <a:pathLst>
                <a:path w="2362" h="1050" extrusionOk="0">
                  <a:moveTo>
                    <a:pt x="0" y="1"/>
                  </a:moveTo>
                  <a:lnTo>
                    <a:pt x="0" y="1"/>
                  </a:lnTo>
                  <a:cubicBezTo>
                    <a:pt x="60" y="346"/>
                    <a:pt x="132" y="680"/>
                    <a:pt x="215" y="1014"/>
                  </a:cubicBezTo>
                  <a:cubicBezTo>
                    <a:pt x="430" y="1026"/>
                    <a:pt x="632" y="1038"/>
                    <a:pt x="847" y="1050"/>
                  </a:cubicBezTo>
                  <a:cubicBezTo>
                    <a:pt x="1229" y="1050"/>
                    <a:pt x="1622" y="1026"/>
                    <a:pt x="2004" y="966"/>
                  </a:cubicBezTo>
                  <a:cubicBezTo>
                    <a:pt x="2099" y="943"/>
                    <a:pt x="2302" y="919"/>
                    <a:pt x="2326" y="811"/>
                  </a:cubicBezTo>
                  <a:cubicBezTo>
                    <a:pt x="2361" y="645"/>
                    <a:pt x="2027" y="561"/>
                    <a:pt x="1920" y="513"/>
                  </a:cubicBezTo>
                  <a:cubicBezTo>
                    <a:pt x="1300" y="287"/>
                    <a:pt x="656" y="120"/>
                    <a:pt x="0"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2"/>
            <p:cNvSpPr/>
            <p:nvPr/>
          </p:nvSpPr>
          <p:spPr>
            <a:xfrm>
              <a:off x="2555150" y="1783975"/>
              <a:ext cx="53975" cy="48075"/>
            </a:xfrm>
            <a:custGeom>
              <a:avLst/>
              <a:gdLst/>
              <a:ahLst/>
              <a:cxnLst/>
              <a:rect l="l" t="t" r="r" b="b"/>
              <a:pathLst>
                <a:path w="2159" h="1923" extrusionOk="0">
                  <a:moveTo>
                    <a:pt x="1813" y="0"/>
                  </a:moveTo>
                  <a:cubicBezTo>
                    <a:pt x="1654" y="0"/>
                    <a:pt x="1496" y="25"/>
                    <a:pt x="1347" y="75"/>
                  </a:cubicBezTo>
                  <a:cubicBezTo>
                    <a:pt x="1049" y="170"/>
                    <a:pt x="775" y="313"/>
                    <a:pt x="525" y="492"/>
                  </a:cubicBezTo>
                  <a:cubicBezTo>
                    <a:pt x="346" y="647"/>
                    <a:pt x="179" y="802"/>
                    <a:pt x="0" y="957"/>
                  </a:cubicBezTo>
                  <a:cubicBezTo>
                    <a:pt x="417" y="1315"/>
                    <a:pt x="847" y="1637"/>
                    <a:pt x="1300" y="1923"/>
                  </a:cubicBezTo>
                  <a:cubicBezTo>
                    <a:pt x="1550" y="1613"/>
                    <a:pt x="1789" y="1267"/>
                    <a:pt x="1991" y="921"/>
                  </a:cubicBezTo>
                  <a:cubicBezTo>
                    <a:pt x="2099" y="731"/>
                    <a:pt x="2158" y="516"/>
                    <a:pt x="2158" y="301"/>
                  </a:cubicBezTo>
                  <a:cubicBezTo>
                    <a:pt x="2146" y="134"/>
                    <a:pt x="2087" y="15"/>
                    <a:pt x="1908" y="3"/>
                  </a:cubicBezTo>
                  <a:cubicBezTo>
                    <a:pt x="1876" y="1"/>
                    <a:pt x="1844" y="0"/>
                    <a:pt x="1813" y="0"/>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2"/>
            <p:cNvSpPr/>
            <p:nvPr/>
          </p:nvSpPr>
          <p:spPr>
            <a:xfrm>
              <a:off x="2462425" y="1669125"/>
              <a:ext cx="59350" cy="27600"/>
            </a:xfrm>
            <a:custGeom>
              <a:avLst/>
              <a:gdLst/>
              <a:ahLst/>
              <a:cxnLst/>
              <a:rect l="l" t="t" r="r" b="b"/>
              <a:pathLst>
                <a:path w="2374" h="1104" extrusionOk="0">
                  <a:moveTo>
                    <a:pt x="992" y="1"/>
                  </a:moveTo>
                  <a:cubicBezTo>
                    <a:pt x="859" y="1"/>
                    <a:pt x="728" y="6"/>
                    <a:pt x="597" y="18"/>
                  </a:cubicBezTo>
                  <a:lnTo>
                    <a:pt x="1" y="18"/>
                  </a:lnTo>
                  <a:cubicBezTo>
                    <a:pt x="132" y="376"/>
                    <a:pt x="263" y="746"/>
                    <a:pt x="418" y="1103"/>
                  </a:cubicBezTo>
                  <a:cubicBezTo>
                    <a:pt x="847" y="1092"/>
                    <a:pt x="1277" y="1044"/>
                    <a:pt x="1706" y="937"/>
                  </a:cubicBezTo>
                  <a:cubicBezTo>
                    <a:pt x="1737" y="944"/>
                    <a:pt x="1765" y="948"/>
                    <a:pt x="1791" y="948"/>
                  </a:cubicBezTo>
                  <a:cubicBezTo>
                    <a:pt x="1882" y="948"/>
                    <a:pt x="1935" y="899"/>
                    <a:pt x="1944" y="805"/>
                  </a:cubicBezTo>
                  <a:cubicBezTo>
                    <a:pt x="2016" y="746"/>
                    <a:pt x="2099" y="686"/>
                    <a:pt x="2183" y="662"/>
                  </a:cubicBezTo>
                  <a:cubicBezTo>
                    <a:pt x="2183" y="603"/>
                    <a:pt x="2219" y="555"/>
                    <a:pt x="2266" y="531"/>
                  </a:cubicBezTo>
                  <a:cubicBezTo>
                    <a:pt x="2374" y="495"/>
                    <a:pt x="2374" y="448"/>
                    <a:pt x="2266" y="400"/>
                  </a:cubicBezTo>
                  <a:cubicBezTo>
                    <a:pt x="2171" y="305"/>
                    <a:pt x="2075" y="221"/>
                    <a:pt x="1968" y="150"/>
                  </a:cubicBezTo>
                  <a:cubicBezTo>
                    <a:pt x="1777" y="102"/>
                    <a:pt x="1587" y="54"/>
                    <a:pt x="1396" y="18"/>
                  </a:cubicBezTo>
                  <a:cubicBezTo>
                    <a:pt x="1259" y="6"/>
                    <a:pt x="1125" y="1"/>
                    <a:pt x="992" y="1"/>
                  </a:cubicBez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2"/>
            <p:cNvSpPr/>
            <p:nvPr/>
          </p:nvSpPr>
          <p:spPr>
            <a:xfrm>
              <a:off x="2449600" y="1444800"/>
              <a:ext cx="73675" cy="50300"/>
            </a:xfrm>
            <a:custGeom>
              <a:avLst/>
              <a:gdLst/>
              <a:ahLst/>
              <a:cxnLst/>
              <a:rect l="l" t="t" r="r" b="b"/>
              <a:pathLst>
                <a:path w="2947" h="2012" extrusionOk="0">
                  <a:moveTo>
                    <a:pt x="442" y="1"/>
                  </a:moveTo>
                  <a:cubicBezTo>
                    <a:pt x="263" y="537"/>
                    <a:pt x="108" y="1074"/>
                    <a:pt x="1" y="1634"/>
                  </a:cubicBezTo>
                  <a:cubicBezTo>
                    <a:pt x="371" y="1754"/>
                    <a:pt x="764" y="1849"/>
                    <a:pt x="1146" y="1909"/>
                  </a:cubicBezTo>
                  <a:cubicBezTo>
                    <a:pt x="1449" y="1975"/>
                    <a:pt x="1768" y="2011"/>
                    <a:pt x="2078" y="2011"/>
                  </a:cubicBezTo>
                  <a:cubicBezTo>
                    <a:pt x="2157" y="2011"/>
                    <a:pt x="2236" y="2009"/>
                    <a:pt x="2314" y="2004"/>
                  </a:cubicBezTo>
                  <a:cubicBezTo>
                    <a:pt x="2326" y="2005"/>
                    <a:pt x="2338" y="2005"/>
                    <a:pt x="2350" y="2005"/>
                  </a:cubicBezTo>
                  <a:cubicBezTo>
                    <a:pt x="2503" y="2005"/>
                    <a:pt x="2644" y="1935"/>
                    <a:pt x="2743" y="1813"/>
                  </a:cubicBezTo>
                  <a:cubicBezTo>
                    <a:pt x="2946" y="1515"/>
                    <a:pt x="2803" y="1265"/>
                    <a:pt x="2553" y="1050"/>
                  </a:cubicBezTo>
                  <a:cubicBezTo>
                    <a:pt x="1992" y="537"/>
                    <a:pt x="1241" y="263"/>
                    <a:pt x="526" y="25"/>
                  </a:cubicBezTo>
                  <a:lnTo>
                    <a:pt x="442" y="1"/>
                  </a:lnTo>
                  <a:close/>
                </a:path>
              </a:pathLst>
            </a:custGeom>
            <a:solidFill>
              <a:srgbClr val="CB7A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2"/>
            <p:cNvSpPr/>
            <p:nvPr/>
          </p:nvSpPr>
          <p:spPr>
            <a:xfrm>
              <a:off x="2729225" y="1312450"/>
              <a:ext cx="53075" cy="30725"/>
            </a:xfrm>
            <a:custGeom>
              <a:avLst/>
              <a:gdLst/>
              <a:ahLst/>
              <a:cxnLst/>
              <a:rect l="l" t="t" r="r" b="b"/>
              <a:pathLst>
                <a:path w="2123" h="1229" extrusionOk="0">
                  <a:moveTo>
                    <a:pt x="1454" y="1"/>
                  </a:moveTo>
                  <a:cubicBezTo>
                    <a:pt x="1052" y="1"/>
                    <a:pt x="579" y="147"/>
                    <a:pt x="382" y="382"/>
                  </a:cubicBezTo>
                  <a:cubicBezTo>
                    <a:pt x="1" y="811"/>
                    <a:pt x="1288" y="1229"/>
                    <a:pt x="1288" y="1229"/>
                  </a:cubicBezTo>
                  <a:cubicBezTo>
                    <a:pt x="1467" y="1145"/>
                    <a:pt x="2123" y="847"/>
                    <a:pt x="2111" y="382"/>
                  </a:cubicBezTo>
                  <a:cubicBezTo>
                    <a:pt x="2105" y="114"/>
                    <a:pt x="1807" y="1"/>
                    <a:pt x="14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2"/>
            <p:cNvSpPr/>
            <p:nvPr/>
          </p:nvSpPr>
          <p:spPr>
            <a:xfrm>
              <a:off x="2760050" y="1340550"/>
              <a:ext cx="6750" cy="16050"/>
            </a:xfrm>
            <a:custGeom>
              <a:avLst/>
              <a:gdLst/>
              <a:ahLst/>
              <a:cxnLst/>
              <a:rect l="l" t="t" r="r" b="b"/>
              <a:pathLst>
                <a:path w="270" h="642" extrusionOk="0">
                  <a:moveTo>
                    <a:pt x="80" y="0"/>
                  </a:moveTo>
                  <a:cubicBezTo>
                    <a:pt x="42" y="0"/>
                    <a:pt x="1" y="32"/>
                    <a:pt x="8" y="81"/>
                  </a:cubicBezTo>
                  <a:lnTo>
                    <a:pt x="127" y="594"/>
                  </a:lnTo>
                  <a:cubicBezTo>
                    <a:pt x="139" y="606"/>
                    <a:pt x="151" y="629"/>
                    <a:pt x="175" y="641"/>
                  </a:cubicBezTo>
                  <a:lnTo>
                    <a:pt x="210" y="641"/>
                  </a:lnTo>
                  <a:cubicBezTo>
                    <a:pt x="246" y="629"/>
                    <a:pt x="270" y="594"/>
                    <a:pt x="258" y="558"/>
                  </a:cubicBezTo>
                  <a:lnTo>
                    <a:pt x="139" y="57"/>
                  </a:lnTo>
                  <a:cubicBezTo>
                    <a:pt x="134" y="17"/>
                    <a:pt x="108" y="0"/>
                    <a:pt x="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2"/>
            <p:cNvSpPr/>
            <p:nvPr/>
          </p:nvSpPr>
          <p:spPr>
            <a:xfrm>
              <a:off x="2733400" y="1345400"/>
              <a:ext cx="60250" cy="16550"/>
            </a:xfrm>
            <a:custGeom>
              <a:avLst/>
              <a:gdLst/>
              <a:ahLst/>
              <a:cxnLst/>
              <a:rect l="l" t="t" r="r" b="b"/>
              <a:pathLst>
                <a:path w="2410" h="662" extrusionOk="0">
                  <a:moveTo>
                    <a:pt x="2391" y="0"/>
                  </a:moveTo>
                  <a:cubicBezTo>
                    <a:pt x="2382" y="0"/>
                    <a:pt x="2373" y="6"/>
                    <a:pt x="2373" y="18"/>
                  </a:cubicBezTo>
                  <a:cubicBezTo>
                    <a:pt x="2373" y="18"/>
                    <a:pt x="2314" y="531"/>
                    <a:pt x="2016" y="531"/>
                  </a:cubicBezTo>
                  <a:lnTo>
                    <a:pt x="2004" y="531"/>
                  </a:lnTo>
                  <a:cubicBezTo>
                    <a:pt x="1753" y="507"/>
                    <a:pt x="1503" y="447"/>
                    <a:pt x="1252" y="376"/>
                  </a:cubicBezTo>
                  <a:cubicBezTo>
                    <a:pt x="1252" y="370"/>
                    <a:pt x="1250" y="367"/>
                    <a:pt x="1247" y="367"/>
                  </a:cubicBezTo>
                  <a:cubicBezTo>
                    <a:pt x="1244" y="367"/>
                    <a:pt x="1241" y="370"/>
                    <a:pt x="1241" y="376"/>
                  </a:cubicBezTo>
                  <a:cubicBezTo>
                    <a:pt x="1026" y="541"/>
                    <a:pt x="836" y="627"/>
                    <a:pt x="656" y="627"/>
                  </a:cubicBezTo>
                  <a:cubicBezTo>
                    <a:pt x="616" y="627"/>
                    <a:pt x="576" y="623"/>
                    <a:pt x="537" y="614"/>
                  </a:cubicBezTo>
                  <a:cubicBezTo>
                    <a:pt x="322" y="555"/>
                    <a:pt x="144" y="423"/>
                    <a:pt x="36" y="233"/>
                  </a:cubicBezTo>
                  <a:cubicBezTo>
                    <a:pt x="36" y="227"/>
                    <a:pt x="33" y="224"/>
                    <a:pt x="29" y="224"/>
                  </a:cubicBezTo>
                  <a:cubicBezTo>
                    <a:pt x="24" y="224"/>
                    <a:pt x="18" y="227"/>
                    <a:pt x="12" y="233"/>
                  </a:cubicBezTo>
                  <a:cubicBezTo>
                    <a:pt x="0" y="233"/>
                    <a:pt x="0" y="245"/>
                    <a:pt x="0" y="257"/>
                  </a:cubicBezTo>
                  <a:cubicBezTo>
                    <a:pt x="120" y="447"/>
                    <a:pt x="311" y="602"/>
                    <a:pt x="525" y="650"/>
                  </a:cubicBezTo>
                  <a:cubicBezTo>
                    <a:pt x="573" y="662"/>
                    <a:pt x="609" y="662"/>
                    <a:pt x="656" y="662"/>
                  </a:cubicBezTo>
                  <a:cubicBezTo>
                    <a:pt x="871" y="650"/>
                    <a:pt x="1086" y="567"/>
                    <a:pt x="1252" y="412"/>
                  </a:cubicBezTo>
                  <a:cubicBezTo>
                    <a:pt x="1491" y="495"/>
                    <a:pt x="1741" y="543"/>
                    <a:pt x="1992" y="567"/>
                  </a:cubicBezTo>
                  <a:lnTo>
                    <a:pt x="2016" y="567"/>
                  </a:lnTo>
                  <a:cubicBezTo>
                    <a:pt x="2338" y="567"/>
                    <a:pt x="2409" y="42"/>
                    <a:pt x="2409" y="18"/>
                  </a:cubicBezTo>
                  <a:cubicBezTo>
                    <a:pt x="2409" y="6"/>
                    <a:pt x="2400" y="0"/>
                    <a:pt x="23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2"/>
            <p:cNvSpPr/>
            <p:nvPr/>
          </p:nvSpPr>
          <p:spPr>
            <a:xfrm>
              <a:off x="2684800" y="1308525"/>
              <a:ext cx="24775" cy="21625"/>
            </a:xfrm>
            <a:custGeom>
              <a:avLst/>
              <a:gdLst/>
              <a:ahLst/>
              <a:cxnLst/>
              <a:rect l="l" t="t" r="r" b="b"/>
              <a:pathLst>
                <a:path w="991" h="865" extrusionOk="0">
                  <a:moveTo>
                    <a:pt x="542" y="1"/>
                  </a:moveTo>
                  <a:cubicBezTo>
                    <a:pt x="529" y="1"/>
                    <a:pt x="515" y="1"/>
                    <a:pt x="502" y="3"/>
                  </a:cubicBezTo>
                  <a:cubicBezTo>
                    <a:pt x="132" y="50"/>
                    <a:pt x="1" y="515"/>
                    <a:pt x="275" y="754"/>
                  </a:cubicBezTo>
                  <a:cubicBezTo>
                    <a:pt x="359" y="830"/>
                    <a:pt x="459" y="865"/>
                    <a:pt x="556" y="865"/>
                  </a:cubicBezTo>
                  <a:cubicBezTo>
                    <a:pt x="778" y="865"/>
                    <a:pt x="991" y="688"/>
                    <a:pt x="991" y="432"/>
                  </a:cubicBezTo>
                  <a:cubicBezTo>
                    <a:pt x="979" y="195"/>
                    <a:pt x="776" y="1"/>
                    <a:pt x="5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2"/>
            <p:cNvSpPr/>
            <p:nvPr/>
          </p:nvSpPr>
          <p:spPr>
            <a:xfrm>
              <a:off x="2811200" y="1304400"/>
              <a:ext cx="25075" cy="21650"/>
            </a:xfrm>
            <a:custGeom>
              <a:avLst/>
              <a:gdLst/>
              <a:ahLst/>
              <a:cxnLst/>
              <a:rect l="l" t="t" r="r" b="b"/>
              <a:pathLst>
                <a:path w="1003" h="866" extrusionOk="0">
                  <a:moveTo>
                    <a:pt x="525" y="0"/>
                  </a:moveTo>
                  <a:cubicBezTo>
                    <a:pt x="517" y="0"/>
                    <a:pt x="509" y="0"/>
                    <a:pt x="501" y="1"/>
                  </a:cubicBezTo>
                  <a:cubicBezTo>
                    <a:pt x="132" y="60"/>
                    <a:pt x="1" y="513"/>
                    <a:pt x="275" y="752"/>
                  </a:cubicBezTo>
                  <a:cubicBezTo>
                    <a:pt x="364" y="830"/>
                    <a:pt x="468" y="865"/>
                    <a:pt x="568" y="865"/>
                  </a:cubicBezTo>
                  <a:cubicBezTo>
                    <a:pt x="789" y="865"/>
                    <a:pt x="994" y="696"/>
                    <a:pt x="1002" y="442"/>
                  </a:cubicBezTo>
                  <a:cubicBezTo>
                    <a:pt x="979" y="187"/>
                    <a:pt x="776" y="0"/>
                    <a:pt x="5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2"/>
            <p:cNvSpPr/>
            <p:nvPr/>
          </p:nvSpPr>
          <p:spPr>
            <a:xfrm>
              <a:off x="2839825" y="1322650"/>
              <a:ext cx="144000" cy="23525"/>
            </a:xfrm>
            <a:custGeom>
              <a:avLst/>
              <a:gdLst/>
              <a:ahLst/>
              <a:cxnLst/>
              <a:rect l="l" t="t" r="r" b="b"/>
              <a:pathLst>
                <a:path w="5760" h="941" extrusionOk="0">
                  <a:moveTo>
                    <a:pt x="5237" y="1"/>
                  </a:moveTo>
                  <a:cubicBezTo>
                    <a:pt x="3219" y="1"/>
                    <a:pt x="69" y="869"/>
                    <a:pt x="36" y="880"/>
                  </a:cubicBezTo>
                  <a:cubicBezTo>
                    <a:pt x="12" y="892"/>
                    <a:pt x="0" y="904"/>
                    <a:pt x="12" y="928"/>
                  </a:cubicBezTo>
                  <a:cubicBezTo>
                    <a:pt x="12" y="928"/>
                    <a:pt x="12" y="940"/>
                    <a:pt x="24" y="940"/>
                  </a:cubicBezTo>
                  <a:lnTo>
                    <a:pt x="48" y="940"/>
                  </a:lnTo>
                  <a:cubicBezTo>
                    <a:pt x="81" y="940"/>
                    <a:pt x="3255" y="63"/>
                    <a:pt x="5260" y="63"/>
                  </a:cubicBezTo>
                  <a:cubicBezTo>
                    <a:pt x="5423" y="63"/>
                    <a:pt x="5578" y="69"/>
                    <a:pt x="5724" y="81"/>
                  </a:cubicBezTo>
                  <a:cubicBezTo>
                    <a:pt x="5728" y="84"/>
                    <a:pt x="5732" y="85"/>
                    <a:pt x="5736" y="85"/>
                  </a:cubicBezTo>
                  <a:cubicBezTo>
                    <a:pt x="5752" y="85"/>
                    <a:pt x="5760" y="67"/>
                    <a:pt x="5760" y="58"/>
                  </a:cubicBezTo>
                  <a:cubicBezTo>
                    <a:pt x="5760" y="34"/>
                    <a:pt x="5748" y="22"/>
                    <a:pt x="5736" y="22"/>
                  </a:cubicBezTo>
                  <a:cubicBezTo>
                    <a:pt x="5580" y="8"/>
                    <a:pt x="5413" y="1"/>
                    <a:pt x="5237" y="1"/>
                  </a:cubicBezTo>
                  <a:close/>
                </a:path>
              </a:pathLst>
            </a:custGeom>
            <a:solidFill>
              <a:srgbClr val="FCE5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2"/>
            <p:cNvSpPr/>
            <p:nvPr/>
          </p:nvSpPr>
          <p:spPr>
            <a:xfrm>
              <a:off x="2845175" y="1366400"/>
              <a:ext cx="144600" cy="20125"/>
            </a:xfrm>
            <a:custGeom>
              <a:avLst/>
              <a:gdLst/>
              <a:ahLst/>
              <a:cxnLst/>
              <a:rect l="l" t="t" r="r" b="b"/>
              <a:pathLst>
                <a:path w="5784" h="805" extrusionOk="0">
                  <a:moveTo>
                    <a:pt x="37" y="1"/>
                  </a:moveTo>
                  <a:cubicBezTo>
                    <a:pt x="25" y="1"/>
                    <a:pt x="1" y="13"/>
                    <a:pt x="1" y="25"/>
                  </a:cubicBezTo>
                  <a:cubicBezTo>
                    <a:pt x="1" y="37"/>
                    <a:pt x="13" y="49"/>
                    <a:pt x="25" y="60"/>
                  </a:cubicBezTo>
                  <a:lnTo>
                    <a:pt x="37" y="60"/>
                  </a:lnTo>
                  <a:cubicBezTo>
                    <a:pt x="72" y="60"/>
                    <a:pt x="3924" y="96"/>
                    <a:pt x="5736" y="800"/>
                  </a:cubicBezTo>
                  <a:cubicBezTo>
                    <a:pt x="5740" y="803"/>
                    <a:pt x="5744" y="805"/>
                    <a:pt x="5749" y="805"/>
                  </a:cubicBezTo>
                  <a:cubicBezTo>
                    <a:pt x="5760" y="805"/>
                    <a:pt x="5772" y="796"/>
                    <a:pt x="5772" y="788"/>
                  </a:cubicBezTo>
                  <a:cubicBezTo>
                    <a:pt x="5784" y="764"/>
                    <a:pt x="5772" y="752"/>
                    <a:pt x="5760" y="740"/>
                  </a:cubicBezTo>
                  <a:cubicBezTo>
                    <a:pt x="3936" y="37"/>
                    <a:pt x="72" y="1"/>
                    <a:pt x="37" y="1"/>
                  </a:cubicBezTo>
                  <a:close/>
                </a:path>
              </a:pathLst>
            </a:custGeom>
            <a:solidFill>
              <a:srgbClr val="FCE5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2"/>
            <p:cNvSpPr/>
            <p:nvPr/>
          </p:nvSpPr>
          <p:spPr>
            <a:xfrm>
              <a:off x="2848175" y="1350175"/>
              <a:ext cx="119250" cy="6725"/>
            </a:xfrm>
            <a:custGeom>
              <a:avLst/>
              <a:gdLst/>
              <a:ahLst/>
              <a:cxnLst/>
              <a:rect l="l" t="t" r="r" b="b"/>
              <a:pathLst>
                <a:path w="4770" h="269" extrusionOk="0">
                  <a:moveTo>
                    <a:pt x="3424" y="1"/>
                  </a:moveTo>
                  <a:cubicBezTo>
                    <a:pt x="1757" y="1"/>
                    <a:pt x="55" y="209"/>
                    <a:pt x="36" y="209"/>
                  </a:cubicBezTo>
                  <a:cubicBezTo>
                    <a:pt x="0" y="221"/>
                    <a:pt x="0" y="268"/>
                    <a:pt x="36" y="268"/>
                  </a:cubicBezTo>
                  <a:lnTo>
                    <a:pt x="48" y="268"/>
                  </a:lnTo>
                  <a:cubicBezTo>
                    <a:pt x="67" y="268"/>
                    <a:pt x="1762" y="61"/>
                    <a:pt x="3425" y="61"/>
                  </a:cubicBezTo>
                  <a:cubicBezTo>
                    <a:pt x="3871" y="61"/>
                    <a:pt x="4314" y="75"/>
                    <a:pt x="4722" y="113"/>
                  </a:cubicBezTo>
                  <a:cubicBezTo>
                    <a:pt x="4726" y="114"/>
                    <a:pt x="4729" y="115"/>
                    <a:pt x="4732" y="115"/>
                  </a:cubicBezTo>
                  <a:cubicBezTo>
                    <a:pt x="4769" y="115"/>
                    <a:pt x="4766" y="54"/>
                    <a:pt x="4722" y="54"/>
                  </a:cubicBezTo>
                  <a:cubicBezTo>
                    <a:pt x="4314" y="16"/>
                    <a:pt x="3870" y="1"/>
                    <a:pt x="3424" y="1"/>
                  </a:cubicBezTo>
                  <a:close/>
                </a:path>
              </a:pathLst>
            </a:custGeom>
            <a:solidFill>
              <a:srgbClr val="FCE5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2"/>
            <p:cNvSpPr/>
            <p:nvPr/>
          </p:nvSpPr>
          <p:spPr>
            <a:xfrm>
              <a:off x="2543500" y="1344150"/>
              <a:ext cx="145500" cy="8875"/>
            </a:xfrm>
            <a:custGeom>
              <a:avLst/>
              <a:gdLst/>
              <a:ahLst/>
              <a:cxnLst/>
              <a:rect l="l" t="t" r="r" b="b"/>
              <a:pathLst>
                <a:path w="5820" h="355" extrusionOk="0">
                  <a:moveTo>
                    <a:pt x="3132" y="0"/>
                  </a:moveTo>
                  <a:cubicBezTo>
                    <a:pt x="2043" y="0"/>
                    <a:pt x="847" y="66"/>
                    <a:pt x="25" y="295"/>
                  </a:cubicBezTo>
                  <a:cubicBezTo>
                    <a:pt x="13" y="295"/>
                    <a:pt x="1" y="318"/>
                    <a:pt x="1" y="330"/>
                  </a:cubicBezTo>
                  <a:cubicBezTo>
                    <a:pt x="1" y="342"/>
                    <a:pt x="13" y="354"/>
                    <a:pt x="25" y="354"/>
                  </a:cubicBezTo>
                  <a:lnTo>
                    <a:pt x="49" y="354"/>
                  </a:lnTo>
                  <a:cubicBezTo>
                    <a:pt x="851" y="128"/>
                    <a:pt x="2022" y="64"/>
                    <a:pt x="3097" y="64"/>
                  </a:cubicBezTo>
                  <a:cubicBezTo>
                    <a:pt x="4513" y="64"/>
                    <a:pt x="5764" y="175"/>
                    <a:pt x="5784" y="175"/>
                  </a:cubicBezTo>
                  <a:cubicBezTo>
                    <a:pt x="5796" y="175"/>
                    <a:pt x="5820" y="163"/>
                    <a:pt x="5820" y="152"/>
                  </a:cubicBezTo>
                  <a:cubicBezTo>
                    <a:pt x="5820" y="128"/>
                    <a:pt x="5808" y="116"/>
                    <a:pt x="5784" y="116"/>
                  </a:cubicBezTo>
                  <a:cubicBezTo>
                    <a:pt x="5764" y="109"/>
                    <a:pt x="4536" y="0"/>
                    <a:pt x="3132" y="0"/>
                  </a:cubicBezTo>
                  <a:close/>
                </a:path>
              </a:pathLst>
            </a:custGeom>
            <a:solidFill>
              <a:srgbClr val="FCE5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2"/>
            <p:cNvSpPr/>
            <p:nvPr/>
          </p:nvSpPr>
          <p:spPr>
            <a:xfrm>
              <a:off x="2548875" y="1368975"/>
              <a:ext cx="138950" cy="45675"/>
            </a:xfrm>
            <a:custGeom>
              <a:avLst/>
              <a:gdLst/>
              <a:ahLst/>
              <a:cxnLst/>
              <a:rect l="l" t="t" r="r" b="b"/>
              <a:pathLst>
                <a:path w="5558" h="1827" extrusionOk="0">
                  <a:moveTo>
                    <a:pt x="5526" y="0"/>
                  </a:moveTo>
                  <a:cubicBezTo>
                    <a:pt x="5521" y="0"/>
                    <a:pt x="5516" y="2"/>
                    <a:pt x="5509" y="5"/>
                  </a:cubicBezTo>
                  <a:cubicBezTo>
                    <a:pt x="5474" y="5"/>
                    <a:pt x="1682" y="744"/>
                    <a:pt x="24" y="1770"/>
                  </a:cubicBezTo>
                  <a:cubicBezTo>
                    <a:pt x="13" y="1770"/>
                    <a:pt x="1" y="1794"/>
                    <a:pt x="13" y="1806"/>
                  </a:cubicBezTo>
                  <a:cubicBezTo>
                    <a:pt x="13" y="1818"/>
                    <a:pt x="24" y="1818"/>
                    <a:pt x="24" y="1818"/>
                  </a:cubicBezTo>
                  <a:cubicBezTo>
                    <a:pt x="30" y="1824"/>
                    <a:pt x="36" y="1827"/>
                    <a:pt x="42" y="1827"/>
                  </a:cubicBezTo>
                  <a:cubicBezTo>
                    <a:pt x="48" y="1827"/>
                    <a:pt x="54" y="1824"/>
                    <a:pt x="60" y="1818"/>
                  </a:cubicBezTo>
                  <a:cubicBezTo>
                    <a:pt x="1706" y="804"/>
                    <a:pt x="5486" y="77"/>
                    <a:pt x="5521" y="65"/>
                  </a:cubicBezTo>
                  <a:cubicBezTo>
                    <a:pt x="5545" y="65"/>
                    <a:pt x="5557" y="41"/>
                    <a:pt x="5545" y="29"/>
                  </a:cubicBezTo>
                  <a:cubicBezTo>
                    <a:pt x="5545" y="12"/>
                    <a:pt x="5539" y="0"/>
                    <a:pt x="5526" y="0"/>
                  </a:cubicBezTo>
                  <a:close/>
                </a:path>
              </a:pathLst>
            </a:custGeom>
            <a:solidFill>
              <a:srgbClr val="FCE5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2"/>
            <p:cNvSpPr/>
            <p:nvPr/>
          </p:nvSpPr>
          <p:spPr>
            <a:xfrm>
              <a:off x="2564975" y="1358650"/>
              <a:ext cx="117775" cy="19100"/>
            </a:xfrm>
            <a:custGeom>
              <a:avLst/>
              <a:gdLst/>
              <a:ahLst/>
              <a:cxnLst/>
              <a:rect l="l" t="t" r="r" b="b"/>
              <a:pathLst>
                <a:path w="4711" h="764" extrusionOk="0">
                  <a:moveTo>
                    <a:pt x="4675" y="1"/>
                  </a:moveTo>
                  <a:cubicBezTo>
                    <a:pt x="4651" y="1"/>
                    <a:pt x="1896" y="168"/>
                    <a:pt x="24" y="692"/>
                  </a:cubicBezTo>
                  <a:cubicBezTo>
                    <a:pt x="12" y="704"/>
                    <a:pt x="1" y="716"/>
                    <a:pt x="1" y="740"/>
                  </a:cubicBezTo>
                  <a:cubicBezTo>
                    <a:pt x="1" y="740"/>
                    <a:pt x="12" y="752"/>
                    <a:pt x="24" y="764"/>
                  </a:cubicBezTo>
                  <a:lnTo>
                    <a:pt x="36" y="764"/>
                  </a:lnTo>
                  <a:cubicBezTo>
                    <a:pt x="1908" y="239"/>
                    <a:pt x="4651" y="72"/>
                    <a:pt x="4675" y="72"/>
                  </a:cubicBezTo>
                  <a:cubicBezTo>
                    <a:pt x="4687" y="60"/>
                    <a:pt x="4710" y="49"/>
                    <a:pt x="4710" y="37"/>
                  </a:cubicBezTo>
                  <a:cubicBezTo>
                    <a:pt x="4699" y="13"/>
                    <a:pt x="4687" y="1"/>
                    <a:pt x="4675" y="1"/>
                  </a:cubicBezTo>
                  <a:close/>
                </a:path>
              </a:pathLst>
            </a:custGeom>
            <a:solidFill>
              <a:srgbClr val="FCE5C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6" name="Google Shape;596;p32"/>
          <p:cNvGrpSpPr/>
          <p:nvPr/>
        </p:nvGrpSpPr>
        <p:grpSpPr>
          <a:xfrm rot="-1102830">
            <a:off x="3023248" y="226326"/>
            <a:ext cx="940376" cy="902081"/>
            <a:chOff x="288400" y="1235500"/>
            <a:chExt cx="672850" cy="645450"/>
          </a:xfrm>
        </p:grpSpPr>
        <p:sp>
          <p:nvSpPr>
            <p:cNvPr id="597" name="Google Shape;597;p32"/>
            <p:cNvSpPr/>
            <p:nvPr/>
          </p:nvSpPr>
          <p:spPr>
            <a:xfrm>
              <a:off x="674450" y="1742300"/>
              <a:ext cx="58450" cy="45175"/>
            </a:xfrm>
            <a:custGeom>
              <a:avLst/>
              <a:gdLst/>
              <a:ahLst/>
              <a:cxnLst/>
              <a:rect l="l" t="t" r="r" b="b"/>
              <a:pathLst>
                <a:path w="2338" h="1807" extrusionOk="0">
                  <a:moveTo>
                    <a:pt x="1884" y="1"/>
                  </a:moveTo>
                  <a:cubicBezTo>
                    <a:pt x="1884" y="1"/>
                    <a:pt x="0" y="847"/>
                    <a:pt x="573" y="1420"/>
                  </a:cubicBezTo>
                  <a:cubicBezTo>
                    <a:pt x="887" y="1734"/>
                    <a:pt x="1375" y="1807"/>
                    <a:pt x="1758" y="1807"/>
                  </a:cubicBezTo>
                  <a:cubicBezTo>
                    <a:pt x="2086" y="1807"/>
                    <a:pt x="2337" y="1754"/>
                    <a:pt x="2337" y="1754"/>
                  </a:cubicBezTo>
                  <a:lnTo>
                    <a:pt x="1884" y="1"/>
                  </a:lnTo>
                  <a:close/>
                </a:path>
              </a:pathLst>
            </a:custGeom>
            <a:solidFill>
              <a:srgbClr val="E3E5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2"/>
            <p:cNvSpPr/>
            <p:nvPr/>
          </p:nvSpPr>
          <p:spPr>
            <a:xfrm>
              <a:off x="820525" y="1506275"/>
              <a:ext cx="59625" cy="45275"/>
            </a:xfrm>
            <a:custGeom>
              <a:avLst/>
              <a:gdLst/>
              <a:ahLst/>
              <a:cxnLst/>
              <a:rect l="l" t="t" r="r" b="b"/>
              <a:pathLst>
                <a:path w="2385" h="1811" extrusionOk="0">
                  <a:moveTo>
                    <a:pt x="711" y="1"/>
                  </a:moveTo>
                  <a:cubicBezTo>
                    <a:pt x="320" y="1"/>
                    <a:pt x="0" y="82"/>
                    <a:pt x="0" y="82"/>
                  </a:cubicBezTo>
                  <a:lnTo>
                    <a:pt x="537" y="1811"/>
                  </a:lnTo>
                  <a:cubicBezTo>
                    <a:pt x="537" y="1811"/>
                    <a:pt x="2385" y="892"/>
                    <a:pt x="1777" y="332"/>
                  </a:cubicBezTo>
                  <a:cubicBezTo>
                    <a:pt x="1491" y="69"/>
                    <a:pt x="1071" y="1"/>
                    <a:pt x="71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2"/>
            <p:cNvSpPr/>
            <p:nvPr/>
          </p:nvSpPr>
          <p:spPr>
            <a:xfrm>
              <a:off x="805900" y="1461150"/>
              <a:ext cx="59350" cy="45100"/>
            </a:xfrm>
            <a:custGeom>
              <a:avLst/>
              <a:gdLst/>
              <a:ahLst/>
              <a:cxnLst/>
              <a:rect l="l" t="t" r="r" b="b"/>
              <a:pathLst>
                <a:path w="2374" h="1804" extrusionOk="0">
                  <a:moveTo>
                    <a:pt x="717" y="1"/>
                  </a:moveTo>
                  <a:cubicBezTo>
                    <a:pt x="323" y="1"/>
                    <a:pt x="1" y="86"/>
                    <a:pt x="1" y="86"/>
                  </a:cubicBezTo>
                  <a:lnTo>
                    <a:pt x="525" y="1803"/>
                  </a:lnTo>
                  <a:cubicBezTo>
                    <a:pt x="525" y="1803"/>
                    <a:pt x="2374" y="897"/>
                    <a:pt x="1777" y="336"/>
                  </a:cubicBezTo>
                  <a:cubicBezTo>
                    <a:pt x="1489" y="70"/>
                    <a:pt x="1074" y="1"/>
                    <a:pt x="717"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2"/>
            <p:cNvSpPr/>
            <p:nvPr/>
          </p:nvSpPr>
          <p:spPr>
            <a:xfrm>
              <a:off x="791300" y="1416000"/>
              <a:ext cx="59350" cy="45225"/>
            </a:xfrm>
            <a:custGeom>
              <a:avLst/>
              <a:gdLst/>
              <a:ahLst/>
              <a:cxnLst/>
              <a:rect l="l" t="t" r="r" b="b"/>
              <a:pathLst>
                <a:path w="2374" h="1809" extrusionOk="0">
                  <a:moveTo>
                    <a:pt x="694" y="0"/>
                  </a:moveTo>
                  <a:cubicBezTo>
                    <a:pt x="311" y="0"/>
                    <a:pt x="1" y="80"/>
                    <a:pt x="1" y="80"/>
                  </a:cubicBezTo>
                  <a:lnTo>
                    <a:pt x="525" y="1809"/>
                  </a:lnTo>
                  <a:cubicBezTo>
                    <a:pt x="525" y="1809"/>
                    <a:pt x="2373" y="890"/>
                    <a:pt x="1765" y="342"/>
                  </a:cubicBezTo>
                  <a:cubicBezTo>
                    <a:pt x="1476" y="70"/>
                    <a:pt x="1053" y="0"/>
                    <a:pt x="69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2"/>
            <p:cNvSpPr/>
            <p:nvPr/>
          </p:nvSpPr>
          <p:spPr>
            <a:xfrm>
              <a:off x="776400" y="1370950"/>
              <a:ext cx="59350" cy="44975"/>
            </a:xfrm>
            <a:custGeom>
              <a:avLst/>
              <a:gdLst/>
              <a:ahLst/>
              <a:cxnLst/>
              <a:rect l="l" t="t" r="r" b="b"/>
              <a:pathLst>
                <a:path w="2374" h="1799" extrusionOk="0">
                  <a:moveTo>
                    <a:pt x="707" y="0"/>
                  </a:moveTo>
                  <a:cubicBezTo>
                    <a:pt x="317" y="0"/>
                    <a:pt x="0" y="81"/>
                    <a:pt x="0" y="81"/>
                  </a:cubicBezTo>
                  <a:lnTo>
                    <a:pt x="537" y="1798"/>
                  </a:lnTo>
                  <a:cubicBezTo>
                    <a:pt x="537" y="1798"/>
                    <a:pt x="2373" y="892"/>
                    <a:pt x="1777" y="332"/>
                  </a:cubicBezTo>
                  <a:cubicBezTo>
                    <a:pt x="1486" y="69"/>
                    <a:pt x="1066" y="0"/>
                    <a:pt x="707"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2"/>
            <p:cNvSpPr/>
            <p:nvPr/>
          </p:nvSpPr>
          <p:spPr>
            <a:xfrm>
              <a:off x="761800" y="1325675"/>
              <a:ext cx="59325" cy="45225"/>
            </a:xfrm>
            <a:custGeom>
              <a:avLst/>
              <a:gdLst/>
              <a:ahLst/>
              <a:cxnLst/>
              <a:rect l="l" t="t" r="r" b="b"/>
              <a:pathLst>
                <a:path w="2373" h="1809" extrusionOk="0">
                  <a:moveTo>
                    <a:pt x="693" y="1"/>
                  </a:moveTo>
                  <a:cubicBezTo>
                    <a:pt x="311" y="1"/>
                    <a:pt x="0" y="80"/>
                    <a:pt x="0" y="80"/>
                  </a:cubicBezTo>
                  <a:lnTo>
                    <a:pt x="525" y="1809"/>
                  </a:lnTo>
                  <a:cubicBezTo>
                    <a:pt x="525" y="1809"/>
                    <a:pt x="2373" y="891"/>
                    <a:pt x="1765" y="342"/>
                  </a:cubicBezTo>
                  <a:cubicBezTo>
                    <a:pt x="1476" y="71"/>
                    <a:pt x="1053" y="1"/>
                    <a:pt x="69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2"/>
            <p:cNvSpPr/>
            <p:nvPr/>
          </p:nvSpPr>
          <p:spPr>
            <a:xfrm>
              <a:off x="747175" y="1280625"/>
              <a:ext cx="59350" cy="45275"/>
            </a:xfrm>
            <a:custGeom>
              <a:avLst/>
              <a:gdLst/>
              <a:ahLst/>
              <a:cxnLst/>
              <a:rect l="l" t="t" r="r" b="b"/>
              <a:pathLst>
                <a:path w="2374" h="1811" extrusionOk="0">
                  <a:moveTo>
                    <a:pt x="706" y="0"/>
                  </a:moveTo>
                  <a:cubicBezTo>
                    <a:pt x="318" y="0"/>
                    <a:pt x="1" y="81"/>
                    <a:pt x="1" y="81"/>
                  </a:cubicBezTo>
                  <a:lnTo>
                    <a:pt x="525" y="1810"/>
                  </a:lnTo>
                  <a:cubicBezTo>
                    <a:pt x="525" y="1810"/>
                    <a:pt x="2374" y="892"/>
                    <a:pt x="1766" y="332"/>
                  </a:cubicBezTo>
                  <a:cubicBezTo>
                    <a:pt x="1480" y="69"/>
                    <a:pt x="1063" y="0"/>
                    <a:pt x="70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2"/>
            <p:cNvSpPr/>
            <p:nvPr/>
          </p:nvSpPr>
          <p:spPr>
            <a:xfrm>
              <a:off x="732275" y="1235500"/>
              <a:ext cx="59350" cy="45075"/>
            </a:xfrm>
            <a:custGeom>
              <a:avLst/>
              <a:gdLst/>
              <a:ahLst/>
              <a:cxnLst/>
              <a:rect l="l" t="t" r="r" b="b"/>
              <a:pathLst>
                <a:path w="2374" h="1803" extrusionOk="0">
                  <a:moveTo>
                    <a:pt x="716" y="0"/>
                  </a:moveTo>
                  <a:cubicBezTo>
                    <a:pt x="323" y="0"/>
                    <a:pt x="1" y="86"/>
                    <a:pt x="1" y="86"/>
                  </a:cubicBezTo>
                  <a:lnTo>
                    <a:pt x="525" y="1803"/>
                  </a:lnTo>
                  <a:cubicBezTo>
                    <a:pt x="525" y="1803"/>
                    <a:pt x="2373" y="885"/>
                    <a:pt x="1765" y="336"/>
                  </a:cubicBezTo>
                  <a:cubicBezTo>
                    <a:pt x="1482" y="70"/>
                    <a:pt x="1070" y="0"/>
                    <a:pt x="71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2"/>
            <p:cNvSpPr/>
            <p:nvPr/>
          </p:nvSpPr>
          <p:spPr>
            <a:xfrm>
              <a:off x="688150" y="1782850"/>
              <a:ext cx="58450" cy="44900"/>
            </a:xfrm>
            <a:custGeom>
              <a:avLst/>
              <a:gdLst/>
              <a:ahLst/>
              <a:cxnLst/>
              <a:rect l="l" t="t" r="r" b="b"/>
              <a:pathLst>
                <a:path w="2338" h="1796" extrusionOk="0">
                  <a:moveTo>
                    <a:pt x="1873" y="0"/>
                  </a:moveTo>
                  <a:cubicBezTo>
                    <a:pt x="1873" y="0"/>
                    <a:pt x="1" y="835"/>
                    <a:pt x="573" y="1419"/>
                  </a:cubicBezTo>
                  <a:cubicBezTo>
                    <a:pt x="885" y="1725"/>
                    <a:pt x="1366" y="1796"/>
                    <a:pt x="1747" y="1796"/>
                  </a:cubicBezTo>
                  <a:cubicBezTo>
                    <a:pt x="2081" y="1796"/>
                    <a:pt x="2338" y="1741"/>
                    <a:pt x="2338" y="1741"/>
                  </a:cubicBezTo>
                  <a:lnTo>
                    <a:pt x="1873" y="0"/>
                  </a:lnTo>
                  <a:close/>
                </a:path>
              </a:pathLst>
            </a:custGeom>
            <a:solidFill>
              <a:srgbClr val="E3E5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2"/>
            <p:cNvSpPr/>
            <p:nvPr/>
          </p:nvSpPr>
          <p:spPr>
            <a:xfrm>
              <a:off x="697700" y="1821000"/>
              <a:ext cx="58750" cy="45025"/>
            </a:xfrm>
            <a:custGeom>
              <a:avLst/>
              <a:gdLst/>
              <a:ahLst/>
              <a:cxnLst/>
              <a:rect l="l" t="t" r="r" b="b"/>
              <a:pathLst>
                <a:path w="2350" h="1801" extrusionOk="0">
                  <a:moveTo>
                    <a:pt x="1884" y="1"/>
                  </a:moveTo>
                  <a:cubicBezTo>
                    <a:pt x="1884" y="1"/>
                    <a:pt x="0" y="847"/>
                    <a:pt x="585" y="1420"/>
                  </a:cubicBezTo>
                  <a:cubicBezTo>
                    <a:pt x="886" y="1728"/>
                    <a:pt x="1360" y="1800"/>
                    <a:pt x="1741" y="1800"/>
                  </a:cubicBezTo>
                  <a:cubicBezTo>
                    <a:pt x="2083" y="1800"/>
                    <a:pt x="2349" y="1742"/>
                    <a:pt x="2349" y="1742"/>
                  </a:cubicBezTo>
                  <a:lnTo>
                    <a:pt x="1884" y="1"/>
                  </a:lnTo>
                  <a:close/>
                </a:path>
              </a:pathLst>
            </a:custGeom>
            <a:solidFill>
              <a:srgbClr val="E3E5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2"/>
            <p:cNvSpPr/>
            <p:nvPr/>
          </p:nvSpPr>
          <p:spPr>
            <a:xfrm>
              <a:off x="509600" y="1732175"/>
              <a:ext cx="58450" cy="44900"/>
            </a:xfrm>
            <a:custGeom>
              <a:avLst/>
              <a:gdLst/>
              <a:ahLst/>
              <a:cxnLst/>
              <a:rect l="l" t="t" r="r" b="b"/>
              <a:pathLst>
                <a:path w="2338" h="1796" extrusionOk="0">
                  <a:moveTo>
                    <a:pt x="466" y="0"/>
                  </a:moveTo>
                  <a:lnTo>
                    <a:pt x="0" y="1741"/>
                  </a:lnTo>
                  <a:cubicBezTo>
                    <a:pt x="0" y="1741"/>
                    <a:pt x="258" y="1796"/>
                    <a:pt x="591" y="1796"/>
                  </a:cubicBezTo>
                  <a:cubicBezTo>
                    <a:pt x="972" y="1796"/>
                    <a:pt x="1454" y="1725"/>
                    <a:pt x="1765" y="1419"/>
                  </a:cubicBezTo>
                  <a:cubicBezTo>
                    <a:pt x="2338" y="835"/>
                    <a:pt x="466" y="0"/>
                    <a:pt x="466" y="0"/>
                  </a:cubicBezTo>
                  <a:close/>
                </a:path>
              </a:pathLst>
            </a:custGeom>
            <a:solidFill>
              <a:srgbClr val="E3E5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2"/>
            <p:cNvSpPr/>
            <p:nvPr/>
          </p:nvSpPr>
          <p:spPr>
            <a:xfrm>
              <a:off x="495900" y="1772425"/>
              <a:ext cx="58725" cy="45175"/>
            </a:xfrm>
            <a:custGeom>
              <a:avLst/>
              <a:gdLst/>
              <a:ahLst/>
              <a:cxnLst/>
              <a:rect l="l" t="t" r="r" b="b"/>
              <a:pathLst>
                <a:path w="2349" h="1807" extrusionOk="0">
                  <a:moveTo>
                    <a:pt x="465" y="0"/>
                  </a:moveTo>
                  <a:lnTo>
                    <a:pt x="0" y="1753"/>
                  </a:lnTo>
                  <a:cubicBezTo>
                    <a:pt x="0" y="1753"/>
                    <a:pt x="251" y="1806"/>
                    <a:pt x="580" y="1806"/>
                  </a:cubicBezTo>
                  <a:cubicBezTo>
                    <a:pt x="963" y="1806"/>
                    <a:pt x="1450" y="1734"/>
                    <a:pt x="1765" y="1419"/>
                  </a:cubicBezTo>
                  <a:cubicBezTo>
                    <a:pt x="2349" y="847"/>
                    <a:pt x="465" y="0"/>
                    <a:pt x="465" y="0"/>
                  </a:cubicBezTo>
                  <a:close/>
                </a:path>
              </a:pathLst>
            </a:custGeom>
            <a:solidFill>
              <a:srgbClr val="E3E5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2"/>
            <p:cNvSpPr/>
            <p:nvPr/>
          </p:nvSpPr>
          <p:spPr>
            <a:xfrm>
              <a:off x="478300" y="1810875"/>
              <a:ext cx="58450" cy="44900"/>
            </a:xfrm>
            <a:custGeom>
              <a:avLst/>
              <a:gdLst/>
              <a:ahLst/>
              <a:cxnLst/>
              <a:rect l="l" t="t" r="r" b="b"/>
              <a:pathLst>
                <a:path w="2338" h="1796" extrusionOk="0">
                  <a:moveTo>
                    <a:pt x="454" y="0"/>
                  </a:moveTo>
                  <a:lnTo>
                    <a:pt x="0" y="1741"/>
                  </a:lnTo>
                  <a:cubicBezTo>
                    <a:pt x="0" y="1741"/>
                    <a:pt x="258" y="1796"/>
                    <a:pt x="591" y="1796"/>
                  </a:cubicBezTo>
                  <a:cubicBezTo>
                    <a:pt x="972" y="1796"/>
                    <a:pt x="1454" y="1725"/>
                    <a:pt x="1765" y="1419"/>
                  </a:cubicBezTo>
                  <a:cubicBezTo>
                    <a:pt x="2338" y="835"/>
                    <a:pt x="454" y="0"/>
                    <a:pt x="454" y="0"/>
                  </a:cubicBezTo>
                  <a:close/>
                </a:path>
              </a:pathLst>
            </a:custGeom>
            <a:solidFill>
              <a:srgbClr val="E3E5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2"/>
            <p:cNvSpPr/>
            <p:nvPr/>
          </p:nvSpPr>
          <p:spPr>
            <a:xfrm>
              <a:off x="288400" y="1235550"/>
              <a:ext cx="648100" cy="645400"/>
            </a:xfrm>
            <a:custGeom>
              <a:avLst/>
              <a:gdLst/>
              <a:ahLst/>
              <a:cxnLst/>
              <a:rect l="l" t="t" r="r" b="b"/>
              <a:pathLst>
                <a:path w="25924" h="25816" extrusionOk="0">
                  <a:moveTo>
                    <a:pt x="13964" y="7429"/>
                  </a:moveTo>
                  <a:lnTo>
                    <a:pt x="15490" y="13343"/>
                  </a:lnTo>
                  <a:lnTo>
                    <a:pt x="15490" y="13343"/>
                  </a:lnTo>
                  <a:lnTo>
                    <a:pt x="11913" y="13045"/>
                  </a:lnTo>
                  <a:lnTo>
                    <a:pt x="13964" y="7429"/>
                  </a:lnTo>
                  <a:close/>
                  <a:moveTo>
                    <a:pt x="10923" y="0"/>
                  </a:moveTo>
                  <a:lnTo>
                    <a:pt x="1" y="24587"/>
                  </a:lnTo>
                  <a:lnTo>
                    <a:pt x="7298" y="25553"/>
                  </a:lnTo>
                  <a:lnTo>
                    <a:pt x="9385" y="19913"/>
                  </a:lnTo>
                  <a:lnTo>
                    <a:pt x="17326" y="20271"/>
                  </a:lnTo>
                  <a:lnTo>
                    <a:pt x="18781" y="25815"/>
                  </a:lnTo>
                  <a:lnTo>
                    <a:pt x="25923" y="24718"/>
                  </a:lnTo>
                  <a:lnTo>
                    <a:pt x="17827" y="60"/>
                  </a:lnTo>
                  <a:lnTo>
                    <a:pt x="1092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2"/>
            <p:cNvSpPr/>
            <p:nvPr/>
          </p:nvSpPr>
          <p:spPr>
            <a:xfrm>
              <a:off x="903975" y="1776375"/>
              <a:ext cx="48025" cy="41975"/>
            </a:xfrm>
            <a:custGeom>
              <a:avLst/>
              <a:gdLst/>
              <a:ahLst/>
              <a:cxnLst/>
              <a:rect l="l" t="t" r="r" b="b"/>
              <a:pathLst>
                <a:path w="1921" h="1679" extrusionOk="0">
                  <a:moveTo>
                    <a:pt x="856" y="0"/>
                  </a:moveTo>
                  <a:cubicBezTo>
                    <a:pt x="439" y="0"/>
                    <a:pt x="1" y="271"/>
                    <a:pt x="1" y="271"/>
                  </a:cubicBezTo>
                  <a:lnTo>
                    <a:pt x="263" y="1678"/>
                  </a:lnTo>
                  <a:cubicBezTo>
                    <a:pt x="263" y="1678"/>
                    <a:pt x="1921" y="1571"/>
                    <a:pt x="1503" y="450"/>
                  </a:cubicBezTo>
                  <a:cubicBezTo>
                    <a:pt x="1370" y="106"/>
                    <a:pt x="1117" y="0"/>
                    <a:pt x="856" y="0"/>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2"/>
            <p:cNvSpPr/>
            <p:nvPr/>
          </p:nvSpPr>
          <p:spPr>
            <a:xfrm>
              <a:off x="913225" y="1811250"/>
              <a:ext cx="48025" cy="41975"/>
            </a:xfrm>
            <a:custGeom>
              <a:avLst/>
              <a:gdLst/>
              <a:ahLst/>
              <a:cxnLst/>
              <a:rect l="l" t="t" r="r" b="b"/>
              <a:pathLst>
                <a:path w="1921" h="1679" extrusionOk="0">
                  <a:moveTo>
                    <a:pt x="853" y="1"/>
                  </a:moveTo>
                  <a:cubicBezTo>
                    <a:pt x="438" y="1"/>
                    <a:pt x="0" y="271"/>
                    <a:pt x="0" y="271"/>
                  </a:cubicBezTo>
                  <a:lnTo>
                    <a:pt x="251" y="1679"/>
                  </a:lnTo>
                  <a:cubicBezTo>
                    <a:pt x="251" y="1679"/>
                    <a:pt x="1920" y="1571"/>
                    <a:pt x="1491" y="450"/>
                  </a:cubicBezTo>
                  <a:cubicBezTo>
                    <a:pt x="1362" y="106"/>
                    <a:pt x="1112" y="1"/>
                    <a:pt x="853" y="1"/>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2"/>
            <p:cNvSpPr/>
            <p:nvPr/>
          </p:nvSpPr>
          <p:spPr>
            <a:xfrm>
              <a:off x="917100" y="1793625"/>
              <a:ext cx="12850" cy="9775"/>
            </a:xfrm>
            <a:custGeom>
              <a:avLst/>
              <a:gdLst/>
              <a:ahLst/>
              <a:cxnLst/>
              <a:rect l="l" t="t" r="r" b="b"/>
              <a:pathLst>
                <a:path w="514" h="391" extrusionOk="0">
                  <a:moveTo>
                    <a:pt x="284" y="0"/>
                  </a:moveTo>
                  <a:cubicBezTo>
                    <a:pt x="261" y="0"/>
                    <a:pt x="238" y="4"/>
                    <a:pt x="215" y="11"/>
                  </a:cubicBezTo>
                  <a:cubicBezTo>
                    <a:pt x="84" y="35"/>
                    <a:pt x="0" y="142"/>
                    <a:pt x="12" y="249"/>
                  </a:cubicBezTo>
                  <a:cubicBezTo>
                    <a:pt x="51" y="335"/>
                    <a:pt x="135" y="391"/>
                    <a:pt x="222" y="391"/>
                  </a:cubicBezTo>
                  <a:cubicBezTo>
                    <a:pt x="244" y="391"/>
                    <a:pt x="265" y="387"/>
                    <a:pt x="287" y="380"/>
                  </a:cubicBezTo>
                  <a:cubicBezTo>
                    <a:pt x="430" y="356"/>
                    <a:pt x="513" y="249"/>
                    <a:pt x="501" y="154"/>
                  </a:cubicBezTo>
                  <a:cubicBezTo>
                    <a:pt x="463" y="58"/>
                    <a:pt x="378" y="0"/>
                    <a:pt x="28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2"/>
            <p:cNvSpPr/>
            <p:nvPr/>
          </p:nvSpPr>
          <p:spPr>
            <a:xfrm>
              <a:off x="928125" y="1827300"/>
              <a:ext cx="13150" cy="9775"/>
            </a:xfrm>
            <a:custGeom>
              <a:avLst/>
              <a:gdLst/>
              <a:ahLst/>
              <a:cxnLst/>
              <a:rect l="l" t="t" r="r" b="b"/>
              <a:pathLst>
                <a:path w="526" h="391" extrusionOk="0">
                  <a:moveTo>
                    <a:pt x="296" y="1"/>
                  </a:moveTo>
                  <a:cubicBezTo>
                    <a:pt x="274" y="1"/>
                    <a:pt x="250" y="4"/>
                    <a:pt x="227" y="11"/>
                  </a:cubicBezTo>
                  <a:cubicBezTo>
                    <a:pt x="96" y="35"/>
                    <a:pt x="1" y="142"/>
                    <a:pt x="24" y="238"/>
                  </a:cubicBezTo>
                  <a:cubicBezTo>
                    <a:pt x="53" y="334"/>
                    <a:pt x="144" y="391"/>
                    <a:pt x="234" y="391"/>
                  </a:cubicBezTo>
                  <a:cubicBezTo>
                    <a:pt x="256" y="391"/>
                    <a:pt x="278" y="388"/>
                    <a:pt x="299" y="381"/>
                  </a:cubicBezTo>
                  <a:cubicBezTo>
                    <a:pt x="430" y="357"/>
                    <a:pt x="525" y="250"/>
                    <a:pt x="501" y="154"/>
                  </a:cubicBezTo>
                  <a:cubicBezTo>
                    <a:pt x="473" y="58"/>
                    <a:pt x="390" y="1"/>
                    <a:pt x="29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2"/>
            <p:cNvSpPr/>
            <p:nvPr/>
          </p:nvSpPr>
          <p:spPr>
            <a:xfrm>
              <a:off x="832725" y="1532775"/>
              <a:ext cx="86775" cy="75725"/>
            </a:xfrm>
            <a:custGeom>
              <a:avLst/>
              <a:gdLst/>
              <a:ahLst/>
              <a:cxnLst/>
              <a:rect l="l" t="t" r="r" b="b"/>
              <a:pathLst>
                <a:path w="3471" h="3029" extrusionOk="0">
                  <a:moveTo>
                    <a:pt x="1549" y="1"/>
                  </a:moveTo>
                  <a:cubicBezTo>
                    <a:pt x="796" y="1"/>
                    <a:pt x="1" y="488"/>
                    <a:pt x="1" y="488"/>
                  </a:cubicBezTo>
                  <a:lnTo>
                    <a:pt x="478" y="3028"/>
                  </a:lnTo>
                  <a:cubicBezTo>
                    <a:pt x="478" y="3028"/>
                    <a:pt x="3471" y="2825"/>
                    <a:pt x="2708" y="810"/>
                  </a:cubicBezTo>
                  <a:cubicBezTo>
                    <a:pt x="2474" y="191"/>
                    <a:pt x="2019" y="1"/>
                    <a:pt x="1549" y="1"/>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2"/>
            <p:cNvSpPr/>
            <p:nvPr/>
          </p:nvSpPr>
          <p:spPr>
            <a:xfrm>
              <a:off x="848825" y="1595675"/>
              <a:ext cx="86775" cy="75700"/>
            </a:xfrm>
            <a:custGeom>
              <a:avLst/>
              <a:gdLst/>
              <a:ahLst/>
              <a:cxnLst/>
              <a:rect l="l" t="t" r="r" b="b"/>
              <a:pathLst>
                <a:path w="3471" h="3028" extrusionOk="0">
                  <a:moveTo>
                    <a:pt x="1549" y="0"/>
                  </a:moveTo>
                  <a:cubicBezTo>
                    <a:pt x="796" y="0"/>
                    <a:pt x="1" y="488"/>
                    <a:pt x="1" y="488"/>
                  </a:cubicBezTo>
                  <a:lnTo>
                    <a:pt x="478" y="3028"/>
                  </a:lnTo>
                  <a:cubicBezTo>
                    <a:pt x="478" y="3028"/>
                    <a:pt x="3471" y="2825"/>
                    <a:pt x="2708" y="810"/>
                  </a:cubicBezTo>
                  <a:cubicBezTo>
                    <a:pt x="2474" y="191"/>
                    <a:pt x="2019" y="0"/>
                    <a:pt x="1549" y="0"/>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2"/>
            <p:cNvSpPr/>
            <p:nvPr/>
          </p:nvSpPr>
          <p:spPr>
            <a:xfrm>
              <a:off x="856275" y="1564075"/>
              <a:ext cx="23575" cy="16975"/>
            </a:xfrm>
            <a:custGeom>
              <a:avLst/>
              <a:gdLst/>
              <a:ahLst/>
              <a:cxnLst/>
              <a:rect l="l" t="t" r="r" b="b"/>
              <a:pathLst>
                <a:path w="943" h="679" extrusionOk="0">
                  <a:moveTo>
                    <a:pt x="512" y="1"/>
                  </a:moveTo>
                  <a:cubicBezTo>
                    <a:pt x="478" y="1"/>
                    <a:pt x="442" y="4"/>
                    <a:pt x="406" y="11"/>
                  </a:cubicBezTo>
                  <a:cubicBezTo>
                    <a:pt x="168" y="59"/>
                    <a:pt x="1" y="250"/>
                    <a:pt x="37" y="429"/>
                  </a:cubicBezTo>
                  <a:cubicBezTo>
                    <a:pt x="67" y="579"/>
                    <a:pt x="223" y="678"/>
                    <a:pt x="420" y="678"/>
                  </a:cubicBezTo>
                  <a:cubicBezTo>
                    <a:pt x="458" y="678"/>
                    <a:pt x="497" y="675"/>
                    <a:pt x="538" y="667"/>
                  </a:cubicBezTo>
                  <a:cubicBezTo>
                    <a:pt x="776" y="631"/>
                    <a:pt x="943" y="441"/>
                    <a:pt x="907" y="262"/>
                  </a:cubicBezTo>
                  <a:cubicBezTo>
                    <a:pt x="877" y="110"/>
                    <a:pt x="709" y="1"/>
                    <a:pt x="51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2"/>
            <p:cNvSpPr/>
            <p:nvPr/>
          </p:nvSpPr>
          <p:spPr>
            <a:xfrm>
              <a:off x="876550" y="1624900"/>
              <a:ext cx="23575" cy="17250"/>
            </a:xfrm>
            <a:custGeom>
              <a:avLst/>
              <a:gdLst/>
              <a:ahLst/>
              <a:cxnLst/>
              <a:rect l="l" t="t" r="r" b="b"/>
              <a:pathLst>
                <a:path w="943" h="690" extrusionOk="0">
                  <a:moveTo>
                    <a:pt x="512" y="0"/>
                  </a:moveTo>
                  <a:cubicBezTo>
                    <a:pt x="478" y="0"/>
                    <a:pt x="442" y="4"/>
                    <a:pt x="406" y="11"/>
                  </a:cubicBezTo>
                  <a:cubicBezTo>
                    <a:pt x="168" y="58"/>
                    <a:pt x="1" y="249"/>
                    <a:pt x="37" y="428"/>
                  </a:cubicBezTo>
                  <a:cubicBezTo>
                    <a:pt x="67" y="580"/>
                    <a:pt x="235" y="689"/>
                    <a:pt x="431" y="689"/>
                  </a:cubicBezTo>
                  <a:cubicBezTo>
                    <a:pt x="466" y="689"/>
                    <a:pt x="502" y="686"/>
                    <a:pt x="537" y="678"/>
                  </a:cubicBezTo>
                  <a:cubicBezTo>
                    <a:pt x="776" y="631"/>
                    <a:pt x="943" y="440"/>
                    <a:pt x="907" y="261"/>
                  </a:cubicBezTo>
                  <a:cubicBezTo>
                    <a:pt x="877" y="109"/>
                    <a:pt x="708" y="0"/>
                    <a:pt x="51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2"/>
            <p:cNvSpPr/>
            <p:nvPr/>
          </p:nvSpPr>
          <p:spPr>
            <a:xfrm>
              <a:off x="438650" y="1641150"/>
              <a:ext cx="28950" cy="47675"/>
            </a:xfrm>
            <a:custGeom>
              <a:avLst/>
              <a:gdLst/>
              <a:ahLst/>
              <a:cxnLst/>
              <a:rect l="l" t="t" r="r" b="b"/>
              <a:pathLst>
                <a:path w="1158" h="1907" extrusionOk="0">
                  <a:moveTo>
                    <a:pt x="767" y="0"/>
                  </a:moveTo>
                  <a:cubicBezTo>
                    <a:pt x="526" y="0"/>
                    <a:pt x="243" y="357"/>
                    <a:pt x="120" y="851"/>
                  </a:cubicBezTo>
                  <a:cubicBezTo>
                    <a:pt x="1" y="1376"/>
                    <a:pt x="96" y="1853"/>
                    <a:pt x="346" y="1901"/>
                  </a:cubicBezTo>
                  <a:cubicBezTo>
                    <a:pt x="365" y="1905"/>
                    <a:pt x="384" y="1907"/>
                    <a:pt x="403" y="1907"/>
                  </a:cubicBezTo>
                  <a:cubicBezTo>
                    <a:pt x="650" y="1907"/>
                    <a:pt x="916" y="1553"/>
                    <a:pt x="1038" y="1066"/>
                  </a:cubicBezTo>
                  <a:cubicBezTo>
                    <a:pt x="1157" y="541"/>
                    <a:pt x="1062" y="64"/>
                    <a:pt x="811" y="5"/>
                  </a:cubicBezTo>
                  <a:cubicBezTo>
                    <a:pt x="797" y="2"/>
                    <a:pt x="782" y="0"/>
                    <a:pt x="767" y="0"/>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2"/>
            <p:cNvSpPr/>
            <p:nvPr/>
          </p:nvSpPr>
          <p:spPr>
            <a:xfrm>
              <a:off x="486350" y="1580875"/>
              <a:ext cx="19400" cy="29950"/>
            </a:xfrm>
            <a:custGeom>
              <a:avLst/>
              <a:gdLst/>
              <a:ahLst/>
              <a:cxnLst/>
              <a:rect l="l" t="t" r="r" b="b"/>
              <a:pathLst>
                <a:path w="776" h="1198" extrusionOk="0">
                  <a:moveTo>
                    <a:pt x="540" y="0"/>
                  </a:moveTo>
                  <a:cubicBezTo>
                    <a:pt x="391" y="0"/>
                    <a:pt x="205" y="205"/>
                    <a:pt x="108" y="508"/>
                  </a:cubicBezTo>
                  <a:cubicBezTo>
                    <a:pt x="0" y="830"/>
                    <a:pt x="36" y="1140"/>
                    <a:pt x="191" y="1187"/>
                  </a:cubicBezTo>
                  <a:cubicBezTo>
                    <a:pt x="208" y="1194"/>
                    <a:pt x="225" y="1197"/>
                    <a:pt x="243" y="1197"/>
                  </a:cubicBezTo>
                  <a:cubicBezTo>
                    <a:pt x="392" y="1197"/>
                    <a:pt x="574" y="986"/>
                    <a:pt x="680" y="699"/>
                  </a:cubicBezTo>
                  <a:cubicBezTo>
                    <a:pt x="775" y="365"/>
                    <a:pt x="740" y="55"/>
                    <a:pt x="585" y="7"/>
                  </a:cubicBezTo>
                  <a:cubicBezTo>
                    <a:pt x="570" y="3"/>
                    <a:pt x="555" y="0"/>
                    <a:pt x="540" y="0"/>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2"/>
            <p:cNvSpPr/>
            <p:nvPr/>
          </p:nvSpPr>
          <p:spPr>
            <a:xfrm>
              <a:off x="437750" y="1556375"/>
              <a:ext cx="38200" cy="62425"/>
            </a:xfrm>
            <a:custGeom>
              <a:avLst/>
              <a:gdLst/>
              <a:ahLst/>
              <a:cxnLst/>
              <a:rect l="l" t="t" r="r" b="b"/>
              <a:pathLst>
                <a:path w="1528" h="2497" extrusionOk="0">
                  <a:moveTo>
                    <a:pt x="988" y="0"/>
                  </a:moveTo>
                  <a:cubicBezTo>
                    <a:pt x="672" y="0"/>
                    <a:pt x="322" y="476"/>
                    <a:pt x="168" y="1106"/>
                  </a:cubicBezTo>
                  <a:cubicBezTo>
                    <a:pt x="1" y="1786"/>
                    <a:pt x="132" y="2406"/>
                    <a:pt x="466" y="2489"/>
                  </a:cubicBezTo>
                  <a:cubicBezTo>
                    <a:pt x="488" y="2494"/>
                    <a:pt x="510" y="2496"/>
                    <a:pt x="532" y="2496"/>
                  </a:cubicBezTo>
                  <a:cubicBezTo>
                    <a:pt x="850" y="2496"/>
                    <a:pt x="1204" y="2028"/>
                    <a:pt x="1360" y="1392"/>
                  </a:cubicBezTo>
                  <a:cubicBezTo>
                    <a:pt x="1527" y="713"/>
                    <a:pt x="1396" y="93"/>
                    <a:pt x="1062" y="9"/>
                  </a:cubicBezTo>
                  <a:cubicBezTo>
                    <a:pt x="1038" y="3"/>
                    <a:pt x="1013" y="0"/>
                    <a:pt x="988" y="0"/>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2"/>
            <p:cNvSpPr/>
            <p:nvPr/>
          </p:nvSpPr>
          <p:spPr>
            <a:xfrm>
              <a:off x="523025" y="1453000"/>
              <a:ext cx="19700" cy="29925"/>
            </a:xfrm>
            <a:custGeom>
              <a:avLst/>
              <a:gdLst/>
              <a:ahLst/>
              <a:cxnLst/>
              <a:rect l="l" t="t" r="r" b="b"/>
              <a:pathLst>
                <a:path w="788" h="1197" extrusionOk="0">
                  <a:moveTo>
                    <a:pt x="551" y="0"/>
                  </a:moveTo>
                  <a:cubicBezTo>
                    <a:pt x="402" y="0"/>
                    <a:pt x="217" y="205"/>
                    <a:pt x="119" y="507"/>
                  </a:cubicBezTo>
                  <a:cubicBezTo>
                    <a:pt x="0" y="829"/>
                    <a:pt x="48" y="1139"/>
                    <a:pt x="203" y="1187"/>
                  </a:cubicBezTo>
                  <a:cubicBezTo>
                    <a:pt x="220" y="1194"/>
                    <a:pt x="237" y="1197"/>
                    <a:pt x="255" y="1197"/>
                  </a:cubicBezTo>
                  <a:cubicBezTo>
                    <a:pt x="403" y="1197"/>
                    <a:pt x="584" y="985"/>
                    <a:pt x="680" y="698"/>
                  </a:cubicBezTo>
                  <a:cubicBezTo>
                    <a:pt x="787" y="364"/>
                    <a:pt x="751" y="66"/>
                    <a:pt x="596" y="7"/>
                  </a:cubicBezTo>
                  <a:cubicBezTo>
                    <a:pt x="582" y="2"/>
                    <a:pt x="567" y="0"/>
                    <a:pt x="551" y="0"/>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2"/>
            <p:cNvSpPr/>
            <p:nvPr/>
          </p:nvSpPr>
          <p:spPr>
            <a:xfrm>
              <a:off x="683100" y="1444850"/>
              <a:ext cx="20300" cy="29450"/>
            </a:xfrm>
            <a:custGeom>
              <a:avLst/>
              <a:gdLst/>
              <a:ahLst/>
              <a:cxnLst/>
              <a:rect l="l" t="t" r="r" b="b"/>
              <a:pathLst>
                <a:path w="812" h="1178" extrusionOk="0">
                  <a:moveTo>
                    <a:pt x="234" y="1"/>
                  </a:moveTo>
                  <a:cubicBezTo>
                    <a:pt x="215" y="1"/>
                    <a:pt x="197" y="4"/>
                    <a:pt x="179" y="11"/>
                  </a:cubicBezTo>
                  <a:cubicBezTo>
                    <a:pt x="24" y="70"/>
                    <a:pt x="0" y="380"/>
                    <a:pt x="131" y="702"/>
                  </a:cubicBezTo>
                  <a:cubicBezTo>
                    <a:pt x="247" y="986"/>
                    <a:pt x="437" y="1178"/>
                    <a:pt x="587" y="1178"/>
                  </a:cubicBezTo>
                  <a:cubicBezTo>
                    <a:pt x="607" y="1178"/>
                    <a:pt x="626" y="1174"/>
                    <a:pt x="644" y="1167"/>
                  </a:cubicBezTo>
                  <a:cubicBezTo>
                    <a:pt x="787" y="1108"/>
                    <a:pt x="811" y="798"/>
                    <a:pt x="692" y="476"/>
                  </a:cubicBezTo>
                  <a:cubicBezTo>
                    <a:pt x="575" y="201"/>
                    <a:pt x="384" y="1"/>
                    <a:pt x="234" y="1"/>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2"/>
            <p:cNvSpPr/>
            <p:nvPr/>
          </p:nvSpPr>
          <p:spPr>
            <a:xfrm>
              <a:off x="718875" y="1453025"/>
              <a:ext cx="31900" cy="46175"/>
            </a:xfrm>
            <a:custGeom>
              <a:avLst/>
              <a:gdLst/>
              <a:ahLst/>
              <a:cxnLst/>
              <a:rect l="l" t="t" r="r" b="b"/>
              <a:pathLst>
                <a:path w="1276" h="1847" extrusionOk="0">
                  <a:moveTo>
                    <a:pt x="363" y="1"/>
                  </a:moveTo>
                  <a:cubicBezTo>
                    <a:pt x="332" y="1"/>
                    <a:pt x="303" y="6"/>
                    <a:pt x="274" y="18"/>
                  </a:cubicBezTo>
                  <a:cubicBezTo>
                    <a:pt x="36" y="113"/>
                    <a:pt x="0" y="602"/>
                    <a:pt x="203" y="1091"/>
                  </a:cubicBezTo>
                  <a:cubicBezTo>
                    <a:pt x="382" y="1534"/>
                    <a:pt x="683" y="1846"/>
                    <a:pt x="915" y="1846"/>
                  </a:cubicBezTo>
                  <a:cubicBezTo>
                    <a:pt x="945" y="1846"/>
                    <a:pt x="974" y="1841"/>
                    <a:pt x="1002" y="1830"/>
                  </a:cubicBezTo>
                  <a:cubicBezTo>
                    <a:pt x="1240" y="1735"/>
                    <a:pt x="1276" y="1246"/>
                    <a:pt x="1073" y="745"/>
                  </a:cubicBezTo>
                  <a:cubicBezTo>
                    <a:pt x="894" y="303"/>
                    <a:pt x="595" y="1"/>
                    <a:pt x="363" y="1"/>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2"/>
            <p:cNvSpPr/>
            <p:nvPr/>
          </p:nvSpPr>
          <p:spPr>
            <a:xfrm>
              <a:off x="716475" y="1384475"/>
              <a:ext cx="31625" cy="46150"/>
            </a:xfrm>
            <a:custGeom>
              <a:avLst/>
              <a:gdLst/>
              <a:ahLst/>
              <a:cxnLst/>
              <a:rect l="l" t="t" r="r" b="b"/>
              <a:pathLst>
                <a:path w="1265" h="1846" extrusionOk="0">
                  <a:moveTo>
                    <a:pt x="364" y="0"/>
                  </a:moveTo>
                  <a:cubicBezTo>
                    <a:pt x="333" y="0"/>
                    <a:pt x="303" y="6"/>
                    <a:pt x="275" y="17"/>
                  </a:cubicBezTo>
                  <a:cubicBezTo>
                    <a:pt x="25" y="113"/>
                    <a:pt x="1" y="601"/>
                    <a:pt x="191" y="1090"/>
                  </a:cubicBezTo>
                  <a:cubicBezTo>
                    <a:pt x="371" y="1533"/>
                    <a:pt x="672" y="1846"/>
                    <a:pt x="904" y="1846"/>
                  </a:cubicBezTo>
                  <a:cubicBezTo>
                    <a:pt x="934" y="1846"/>
                    <a:pt x="963" y="1841"/>
                    <a:pt x="990" y="1830"/>
                  </a:cubicBezTo>
                  <a:cubicBezTo>
                    <a:pt x="1229" y="1734"/>
                    <a:pt x="1265" y="1245"/>
                    <a:pt x="1062" y="744"/>
                  </a:cubicBezTo>
                  <a:cubicBezTo>
                    <a:pt x="894" y="303"/>
                    <a:pt x="596" y="0"/>
                    <a:pt x="364" y="0"/>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2"/>
            <p:cNvSpPr/>
            <p:nvPr/>
          </p:nvSpPr>
          <p:spPr>
            <a:xfrm>
              <a:off x="393950" y="1802575"/>
              <a:ext cx="19975" cy="29950"/>
            </a:xfrm>
            <a:custGeom>
              <a:avLst/>
              <a:gdLst/>
              <a:ahLst/>
              <a:cxnLst/>
              <a:rect l="l" t="t" r="r" b="b"/>
              <a:pathLst>
                <a:path w="799" h="1198" extrusionOk="0">
                  <a:moveTo>
                    <a:pt x="544" y="1"/>
                  </a:moveTo>
                  <a:cubicBezTo>
                    <a:pt x="396" y="1"/>
                    <a:pt x="214" y="212"/>
                    <a:pt x="107" y="499"/>
                  </a:cubicBezTo>
                  <a:cubicBezTo>
                    <a:pt x="0" y="833"/>
                    <a:pt x="36" y="1131"/>
                    <a:pt x="203" y="1191"/>
                  </a:cubicBezTo>
                  <a:cubicBezTo>
                    <a:pt x="217" y="1195"/>
                    <a:pt x="232" y="1197"/>
                    <a:pt x="248" y="1197"/>
                  </a:cubicBezTo>
                  <a:cubicBezTo>
                    <a:pt x="397" y="1197"/>
                    <a:pt x="582" y="993"/>
                    <a:pt x="680" y="690"/>
                  </a:cubicBezTo>
                  <a:cubicBezTo>
                    <a:pt x="799" y="368"/>
                    <a:pt x="751" y="58"/>
                    <a:pt x="596" y="10"/>
                  </a:cubicBezTo>
                  <a:cubicBezTo>
                    <a:pt x="579" y="4"/>
                    <a:pt x="562" y="1"/>
                    <a:pt x="544" y="1"/>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2"/>
            <p:cNvSpPr/>
            <p:nvPr/>
          </p:nvSpPr>
          <p:spPr>
            <a:xfrm>
              <a:off x="353700" y="1749900"/>
              <a:ext cx="19700" cy="29925"/>
            </a:xfrm>
            <a:custGeom>
              <a:avLst/>
              <a:gdLst/>
              <a:ahLst/>
              <a:cxnLst/>
              <a:rect l="l" t="t" r="r" b="b"/>
              <a:pathLst>
                <a:path w="788" h="1197" extrusionOk="0">
                  <a:moveTo>
                    <a:pt x="552" y="0"/>
                  </a:moveTo>
                  <a:cubicBezTo>
                    <a:pt x="402" y="0"/>
                    <a:pt x="216" y="205"/>
                    <a:pt x="108" y="508"/>
                  </a:cubicBezTo>
                  <a:cubicBezTo>
                    <a:pt x="0" y="830"/>
                    <a:pt x="36" y="1140"/>
                    <a:pt x="203" y="1187"/>
                  </a:cubicBezTo>
                  <a:cubicBezTo>
                    <a:pt x="220" y="1194"/>
                    <a:pt x="237" y="1197"/>
                    <a:pt x="255" y="1197"/>
                  </a:cubicBezTo>
                  <a:cubicBezTo>
                    <a:pt x="403" y="1197"/>
                    <a:pt x="584" y="986"/>
                    <a:pt x="680" y="698"/>
                  </a:cubicBezTo>
                  <a:cubicBezTo>
                    <a:pt x="787" y="365"/>
                    <a:pt x="752" y="66"/>
                    <a:pt x="597" y="7"/>
                  </a:cubicBezTo>
                  <a:cubicBezTo>
                    <a:pt x="582" y="2"/>
                    <a:pt x="567" y="0"/>
                    <a:pt x="552" y="0"/>
                  </a:cubicBezTo>
                  <a:close/>
                </a:path>
              </a:pathLst>
            </a:custGeom>
            <a:solidFill>
              <a:srgbClr val="77D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8" name="Google Shape;628;p32"/>
          <p:cNvGrpSpPr/>
          <p:nvPr/>
        </p:nvGrpSpPr>
        <p:grpSpPr>
          <a:xfrm>
            <a:off x="4214996" y="220286"/>
            <a:ext cx="742440" cy="986147"/>
            <a:chOff x="1393750" y="1173850"/>
            <a:chExt cx="531225" cy="705600"/>
          </a:xfrm>
        </p:grpSpPr>
        <p:sp>
          <p:nvSpPr>
            <p:cNvPr id="629" name="Google Shape;629;p32"/>
            <p:cNvSpPr/>
            <p:nvPr/>
          </p:nvSpPr>
          <p:spPr>
            <a:xfrm>
              <a:off x="1453375" y="1237325"/>
              <a:ext cx="471600" cy="642125"/>
            </a:xfrm>
            <a:custGeom>
              <a:avLst/>
              <a:gdLst/>
              <a:ahLst/>
              <a:cxnLst/>
              <a:rect l="l" t="t" r="r" b="b"/>
              <a:pathLst>
                <a:path w="18864" h="25685" extrusionOk="0">
                  <a:moveTo>
                    <a:pt x="8066" y="5103"/>
                  </a:moveTo>
                  <a:cubicBezTo>
                    <a:pt x="8100" y="5103"/>
                    <a:pt x="8134" y="5103"/>
                    <a:pt x="8168" y="5104"/>
                  </a:cubicBezTo>
                  <a:cubicBezTo>
                    <a:pt x="8187" y="5104"/>
                    <a:pt x="8206" y="5104"/>
                    <a:pt x="8225" y="5104"/>
                  </a:cubicBezTo>
                  <a:cubicBezTo>
                    <a:pt x="8849" y="5104"/>
                    <a:pt x="9460" y="5295"/>
                    <a:pt x="9969" y="5677"/>
                  </a:cubicBezTo>
                  <a:cubicBezTo>
                    <a:pt x="10982" y="6428"/>
                    <a:pt x="10958" y="7942"/>
                    <a:pt x="9921" y="8658"/>
                  </a:cubicBezTo>
                  <a:cubicBezTo>
                    <a:pt x="9396" y="9039"/>
                    <a:pt x="8633" y="9218"/>
                    <a:pt x="7667" y="9218"/>
                  </a:cubicBezTo>
                  <a:cubicBezTo>
                    <a:pt x="7631" y="9219"/>
                    <a:pt x="7595" y="9220"/>
                    <a:pt x="7559" y="9220"/>
                  </a:cubicBezTo>
                  <a:cubicBezTo>
                    <a:pt x="7238" y="9220"/>
                    <a:pt x="6917" y="9173"/>
                    <a:pt x="6606" y="9087"/>
                  </a:cubicBezTo>
                  <a:lnTo>
                    <a:pt x="6570" y="5378"/>
                  </a:lnTo>
                  <a:cubicBezTo>
                    <a:pt x="7051" y="5188"/>
                    <a:pt x="7553" y="5103"/>
                    <a:pt x="8066" y="5103"/>
                  </a:cubicBezTo>
                  <a:close/>
                  <a:moveTo>
                    <a:pt x="8367" y="14893"/>
                  </a:moveTo>
                  <a:cubicBezTo>
                    <a:pt x="8388" y="14893"/>
                    <a:pt x="8410" y="14893"/>
                    <a:pt x="8431" y="14894"/>
                  </a:cubicBezTo>
                  <a:cubicBezTo>
                    <a:pt x="9361" y="14894"/>
                    <a:pt x="10148" y="15096"/>
                    <a:pt x="10780" y="15514"/>
                  </a:cubicBezTo>
                  <a:cubicBezTo>
                    <a:pt x="11423" y="15919"/>
                    <a:pt x="11745" y="16551"/>
                    <a:pt x="11745" y="17386"/>
                  </a:cubicBezTo>
                  <a:cubicBezTo>
                    <a:pt x="11745" y="18054"/>
                    <a:pt x="11447" y="18638"/>
                    <a:pt x="10851" y="19151"/>
                  </a:cubicBezTo>
                  <a:cubicBezTo>
                    <a:pt x="10255" y="19651"/>
                    <a:pt x="9504" y="19926"/>
                    <a:pt x="8598" y="19938"/>
                  </a:cubicBezTo>
                  <a:cubicBezTo>
                    <a:pt x="8492" y="19945"/>
                    <a:pt x="8385" y="19949"/>
                    <a:pt x="8278" y="19949"/>
                  </a:cubicBezTo>
                  <a:cubicBezTo>
                    <a:pt x="8046" y="19949"/>
                    <a:pt x="7812" y="19931"/>
                    <a:pt x="7584" y="19890"/>
                  </a:cubicBezTo>
                  <a:cubicBezTo>
                    <a:pt x="7274" y="19854"/>
                    <a:pt x="6964" y="19771"/>
                    <a:pt x="6678" y="19639"/>
                  </a:cubicBezTo>
                  <a:lnTo>
                    <a:pt x="6642" y="15395"/>
                  </a:lnTo>
                  <a:cubicBezTo>
                    <a:pt x="7149" y="15060"/>
                    <a:pt x="7757" y="14893"/>
                    <a:pt x="8367" y="14893"/>
                  </a:cubicBezTo>
                  <a:close/>
                  <a:moveTo>
                    <a:pt x="8466" y="1"/>
                  </a:moveTo>
                  <a:cubicBezTo>
                    <a:pt x="6964" y="13"/>
                    <a:pt x="5462" y="132"/>
                    <a:pt x="3983" y="359"/>
                  </a:cubicBezTo>
                  <a:cubicBezTo>
                    <a:pt x="2326" y="609"/>
                    <a:pt x="990" y="967"/>
                    <a:pt x="0" y="1456"/>
                  </a:cubicBezTo>
                  <a:lnTo>
                    <a:pt x="0" y="25458"/>
                  </a:lnTo>
                  <a:cubicBezTo>
                    <a:pt x="2171" y="25613"/>
                    <a:pt x="4782" y="25685"/>
                    <a:pt x="7834" y="25685"/>
                  </a:cubicBezTo>
                  <a:cubicBezTo>
                    <a:pt x="15180" y="25685"/>
                    <a:pt x="18852" y="23157"/>
                    <a:pt x="18852" y="18089"/>
                  </a:cubicBezTo>
                  <a:cubicBezTo>
                    <a:pt x="18864" y="16933"/>
                    <a:pt x="18637" y="15788"/>
                    <a:pt x="18184" y="14739"/>
                  </a:cubicBezTo>
                  <a:cubicBezTo>
                    <a:pt x="17791" y="13773"/>
                    <a:pt x="17159" y="12926"/>
                    <a:pt x="16360" y="12270"/>
                  </a:cubicBezTo>
                  <a:cubicBezTo>
                    <a:pt x="15633" y="11674"/>
                    <a:pt x="14738" y="11305"/>
                    <a:pt x="13808" y="11209"/>
                  </a:cubicBezTo>
                  <a:cubicBezTo>
                    <a:pt x="15728" y="10327"/>
                    <a:pt x="16694" y="8789"/>
                    <a:pt x="16694" y="6607"/>
                  </a:cubicBezTo>
                  <a:cubicBezTo>
                    <a:pt x="16694" y="4520"/>
                    <a:pt x="15931" y="2898"/>
                    <a:pt x="14404" y="1742"/>
                  </a:cubicBezTo>
                  <a:cubicBezTo>
                    <a:pt x="12878" y="573"/>
                    <a:pt x="10899" y="1"/>
                    <a:pt x="8466" y="1"/>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2"/>
            <p:cNvSpPr/>
            <p:nvPr/>
          </p:nvSpPr>
          <p:spPr>
            <a:xfrm>
              <a:off x="1393750" y="1173850"/>
              <a:ext cx="180975" cy="173200"/>
            </a:xfrm>
            <a:custGeom>
              <a:avLst/>
              <a:gdLst/>
              <a:ahLst/>
              <a:cxnLst/>
              <a:rect l="l" t="t" r="r" b="b"/>
              <a:pathLst>
                <a:path w="7239" h="6928" extrusionOk="0">
                  <a:moveTo>
                    <a:pt x="3614" y="0"/>
                  </a:moveTo>
                  <a:cubicBezTo>
                    <a:pt x="1622" y="0"/>
                    <a:pt x="1" y="1550"/>
                    <a:pt x="1" y="3470"/>
                  </a:cubicBezTo>
                  <a:cubicBezTo>
                    <a:pt x="1" y="5378"/>
                    <a:pt x="1622" y="6928"/>
                    <a:pt x="3626" y="6928"/>
                  </a:cubicBezTo>
                  <a:cubicBezTo>
                    <a:pt x="5617" y="6928"/>
                    <a:pt x="7238" y="5378"/>
                    <a:pt x="7238" y="3470"/>
                  </a:cubicBezTo>
                  <a:cubicBezTo>
                    <a:pt x="7238" y="1550"/>
                    <a:pt x="5617" y="0"/>
                    <a:pt x="3614" y="0"/>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2"/>
            <p:cNvSpPr/>
            <p:nvPr/>
          </p:nvSpPr>
          <p:spPr>
            <a:xfrm>
              <a:off x="1423275" y="1198275"/>
              <a:ext cx="129975" cy="116875"/>
            </a:xfrm>
            <a:custGeom>
              <a:avLst/>
              <a:gdLst/>
              <a:ahLst/>
              <a:cxnLst/>
              <a:rect l="l" t="t" r="r" b="b"/>
              <a:pathLst>
                <a:path w="5199" h="4675" extrusionOk="0">
                  <a:moveTo>
                    <a:pt x="2445" y="1"/>
                  </a:moveTo>
                  <a:cubicBezTo>
                    <a:pt x="1097" y="1"/>
                    <a:pt x="0" y="1050"/>
                    <a:pt x="0" y="2338"/>
                  </a:cubicBezTo>
                  <a:cubicBezTo>
                    <a:pt x="0" y="3626"/>
                    <a:pt x="1097" y="4675"/>
                    <a:pt x="2445" y="4675"/>
                  </a:cubicBezTo>
                  <a:cubicBezTo>
                    <a:pt x="2445" y="4675"/>
                    <a:pt x="2945" y="3709"/>
                    <a:pt x="4877" y="2338"/>
                  </a:cubicBezTo>
                  <a:cubicBezTo>
                    <a:pt x="5199" y="2111"/>
                    <a:pt x="4543" y="1"/>
                    <a:pt x="24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2"/>
            <p:cNvSpPr/>
            <p:nvPr/>
          </p:nvSpPr>
          <p:spPr>
            <a:xfrm>
              <a:off x="1723150" y="1173850"/>
              <a:ext cx="181275" cy="173200"/>
            </a:xfrm>
            <a:custGeom>
              <a:avLst/>
              <a:gdLst/>
              <a:ahLst/>
              <a:cxnLst/>
              <a:rect l="l" t="t" r="r" b="b"/>
              <a:pathLst>
                <a:path w="7251" h="6928" extrusionOk="0">
                  <a:moveTo>
                    <a:pt x="3625" y="0"/>
                  </a:moveTo>
                  <a:cubicBezTo>
                    <a:pt x="1634" y="0"/>
                    <a:pt x="1" y="1550"/>
                    <a:pt x="1" y="3470"/>
                  </a:cubicBezTo>
                  <a:cubicBezTo>
                    <a:pt x="1" y="5378"/>
                    <a:pt x="1622" y="6928"/>
                    <a:pt x="3625" y="6928"/>
                  </a:cubicBezTo>
                  <a:cubicBezTo>
                    <a:pt x="5617" y="6928"/>
                    <a:pt x="7250" y="5378"/>
                    <a:pt x="7250" y="3470"/>
                  </a:cubicBezTo>
                  <a:cubicBezTo>
                    <a:pt x="7250" y="1550"/>
                    <a:pt x="5629" y="0"/>
                    <a:pt x="3625" y="0"/>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2"/>
            <p:cNvSpPr/>
            <p:nvPr/>
          </p:nvSpPr>
          <p:spPr>
            <a:xfrm>
              <a:off x="1744625" y="1198275"/>
              <a:ext cx="129975" cy="116875"/>
            </a:xfrm>
            <a:custGeom>
              <a:avLst/>
              <a:gdLst/>
              <a:ahLst/>
              <a:cxnLst/>
              <a:rect l="l" t="t" r="r" b="b"/>
              <a:pathLst>
                <a:path w="5199" h="4675" extrusionOk="0">
                  <a:moveTo>
                    <a:pt x="2766" y="1"/>
                  </a:moveTo>
                  <a:cubicBezTo>
                    <a:pt x="668" y="1"/>
                    <a:pt x="0" y="2111"/>
                    <a:pt x="322" y="2338"/>
                  </a:cubicBezTo>
                  <a:cubicBezTo>
                    <a:pt x="2266" y="3709"/>
                    <a:pt x="2766" y="4675"/>
                    <a:pt x="2766" y="4675"/>
                  </a:cubicBezTo>
                  <a:cubicBezTo>
                    <a:pt x="4102" y="4675"/>
                    <a:pt x="5199" y="3626"/>
                    <a:pt x="5199" y="2338"/>
                  </a:cubicBezTo>
                  <a:cubicBezTo>
                    <a:pt x="5199" y="1050"/>
                    <a:pt x="4102" y="1"/>
                    <a:pt x="276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2"/>
            <p:cNvSpPr/>
            <p:nvPr/>
          </p:nvSpPr>
          <p:spPr>
            <a:xfrm>
              <a:off x="1571125" y="1355100"/>
              <a:ext cx="175000" cy="123225"/>
            </a:xfrm>
            <a:custGeom>
              <a:avLst/>
              <a:gdLst/>
              <a:ahLst/>
              <a:cxnLst/>
              <a:rect l="l" t="t" r="r" b="b"/>
              <a:pathLst>
                <a:path w="7000" h="4929" extrusionOk="0">
                  <a:moveTo>
                    <a:pt x="4087" y="1"/>
                  </a:moveTo>
                  <a:cubicBezTo>
                    <a:pt x="3981" y="1"/>
                    <a:pt x="3870" y="4"/>
                    <a:pt x="3756" y="12"/>
                  </a:cubicBezTo>
                  <a:cubicBezTo>
                    <a:pt x="3756" y="12"/>
                    <a:pt x="1610" y="131"/>
                    <a:pt x="942" y="1943"/>
                  </a:cubicBezTo>
                  <a:cubicBezTo>
                    <a:pt x="442" y="3267"/>
                    <a:pt x="0" y="4209"/>
                    <a:pt x="740" y="4900"/>
                  </a:cubicBezTo>
                  <a:cubicBezTo>
                    <a:pt x="947" y="4919"/>
                    <a:pt x="1154" y="4929"/>
                    <a:pt x="1360" y="4929"/>
                  </a:cubicBezTo>
                  <a:cubicBezTo>
                    <a:pt x="3481" y="4929"/>
                    <a:pt x="5478" y="3942"/>
                    <a:pt x="7000" y="2420"/>
                  </a:cubicBezTo>
                  <a:cubicBezTo>
                    <a:pt x="6628" y="1046"/>
                    <a:pt x="5915" y="1"/>
                    <a:pt x="4087"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2"/>
            <p:cNvSpPr/>
            <p:nvPr/>
          </p:nvSpPr>
          <p:spPr>
            <a:xfrm>
              <a:off x="1562250" y="1364025"/>
              <a:ext cx="22900" cy="19400"/>
            </a:xfrm>
            <a:custGeom>
              <a:avLst/>
              <a:gdLst/>
              <a:ahLst/>
              <a:cxnLst/>
              <a:rect l="l" t="t" r="r" b="b"/>
              <a:pathLst>
                <a:path w="916" h="776" extrusionOk="0">
                  <a:moveTo>
                    <a:pt x="508" y="0"/>
                  </a:moveTo>
                  <a:cubicBezTo>
                    <a:pt x="183" y="0"/>
                    <a:pt x="1" y="386"/>
                    <a:pt x="212" y="632"/>
                  </a:cubicBezTo>
                  <a:cubicBezTo>
                    <a:pt x="293" y="731"/>
                    <a:pt x="401" y="775"/>
                    <a:pt x="509" y="775"/>
                  </a:cubicBezTo>
                  <a:cubicBezTo>
                    <a:pt x="688" y="775"/>
                    <a:pt x="862" y="650"/>
                    <a:pt x="892" y="442"/>
                  </a:cubicBezTo>
                  <a:cubicBezTo>
                    <a:pt x="916" y="215"/>
                    <a:pt x="749" y="12"/>
                    <a:pt x="522" y="0"/>
                  </a:cubicBezTo>
                  <a:cubicBezTo>
                    <a:pt x="517" y="0"/>
                    <a:pt x="512" y="0"/>
                    <a:pt x="5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2"/>
            <p:cNvSpPr/>
            <p:nvPr/>
          </p:nvSpPr>
          <p:spPr>
            <a:xfrm>
              <a:off x="1749175" y="1364025"/>
              <a:ext cx="22900" cy="19475"/>
            </a:xfrm>
            <a:custGeom>
              <a:avLst/>
              <a:gdLst/>
              <a:ahLst/>
              <a:cxnLst/>
              <a:rect l="l" t="t" r="r" b="b"/>
              <a:pathLst>
                <a:path w="916" h="779" extrusionOk="0">
                  <a:moveTo>
                    <a:pt x="507" y="0"/>
                  </a:moveTo>
                  <a:cubicBezTo>
                    <a:pt x="182" y="0"/>
                    <a:pt x="0" y="386"/>
                    <a:pt x="212" y="644"/>
                  </a:cubicBezTo>
                  <a:cubicBezTo>
                    <a:pt x="290" y="736"/>
                    <a:pt x="398" y="778"/>
                    <a:pt x="505" y="778"/>
                  </a:cubicBezTo>
                  <a:cubicBezTo>
                    <a:pt x="690" y="778"/>
                    <a:pt x="873" y="653"/>
                    <a:pt x="903" y="442"/>
                  </a:cubicBezTo>
                  <a:cubicBezTo>
                    <a:pt x="915" y="215"/>
                    <a:pt x="748" y="12"/>
                    <a:pt x="522" y="0"/>
                  </a:cubicBezTo>
                  <a:cubicBezTo>
                    <a:pt x="517" y="0"/>
                    <a:pt x="512" y="0"/>
                    <a:pt x="5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2"/>
            <p:cNvSpPr/>
            <p:nvPr/>
          </p:nvSpPr>
          <p:spPr>
            <a:xfrm>
              <a:off x="1648025" y="1374675"/>
              <a:ext cx="40050" cy="26150"/>
            </a:xfrm>
            <a:custGeom>
              <a:avLst/>
              <a:gdLst/>
              <a:ahLst/>
              <a:cxnLst/>
              <a:rect l="l" t="t" r="r" b="b"/>
              <a:pathLst>
                <a:path w="1602" h="1046" extrusionOk="0">
                  <a:moveTo>
                    <a:pt x="905" y="0"/>
                  </a:moveTo>
                  <a:cubicBezTo>
                    <a:pt x="507" y="0"/>
                    <a:pt x="61" y="128"/>
                    <a:pt x="36" y="326"/>
                  </a:cubicBezTo>
                  <a:cubicBezTo>
                    <a:pt x="1" y="719"/>
                    <a:pt x="835" y="1041"/>
                    <a:pt x="835" y="1041"/>
                  </a:cubicBezTo>
                  <a:cubicBezTo>
                    <a:pt x="841" y="1044"/>
                    <a:pt x="850" y="1046"/>
                    <a:pt x="861" y="1046"/>
                  </a:cubicBezTo>
                  <a:cubicBezTo>
                    <a:pt x="978" y="1046"/>
                    <a:pt x="1351" y="864"/>
                    <a:pt x="1515" y="373"/>
                  </a:cubicBezTo>
                  <a:cubicBezTo>
                    <a:pt x="1601" y="110"/>
                    <a:pt x="1273" y="0"/>
                    <a:pt x="9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2"/>
            <p:cNvSpPr/>
            <p:nvPr/>
          </p:nvSpPr>
          <p:spPr>
            <a:xfrm>
              <a:off x="1641200" y="1397400"/>
              <a:ext cx="55750" cy="21575"/>
            </a:xfrm>
            <a:custGeom>
              <a:avLst/>
              <a:gdLst/>
              <a:ahLst/>
              <a:cxnLst/>
              <a:rect l="l" t="t" r="r" b="b"/>
              <a:pathLst>
                <a:path w="2230" h="863" extrusionOk="0">
                  <a:moveTo>
                    <a:pt x="1096" y="1"/>
                  </a:moveTo>
                  <a:cubicBezTo>
                    <a:pt x="1085" y="1"/>
                    <a:pt x="1073" y="1"/>
                    <a:pt x="1061" y="13"/>
                  </a:cubicBezTo>
                  <a:lnTo>
                    <a:pt x="1049" y="25"/>
                  </a:lnTo>
                  <a:cubicBezTo>
                    <a:pt x="1049" y="37"/>
                    <a:pt x="1037" y="37"/>
                    <a:pt x="1025" y="49"/>
                  </a:cubicBezTo>
                  <a:cubicBezTo>
                    <a:pt x="930" y="192"/>
                    <a:pt x="1120" y="287"/>
                    <a:pt x="822" y="549"/>
                  </a:cubicBezTo>
                  <a:cubicBezTo>
                    <a:pt x="728" y="629"/>
                    <a:pt x="635" y="661"/>
                    <a:pt x="549" y="661"/>
                  </a:cubicBezTo>
                  <a:cubicBezTo>
                    <a:pt x="363" y="661"/>
                    <a:pt x="212" y="510"/>
                    <a:pt x="154" y="347"/>
                  </a:cubicBezTo>
                  <a:cubicBezTo>
                    <a:pt x="129" y="289"/>
                    <a:pt x="89" y="255"/>
                    <a:pt x="58" y="255"/>
                  </a:cubicBezTo>
                  <a:cubicBezTo>
                    <a:pt x="32" y="255"/>
                    <a:pt x="11" y="280"/>
                    <a:pt x="11" y="335"/>
                  </a:cubicBezTo>
                  <a:cubicBezTo>
                    <a:pt x="1" y="658"/>
                    <a:pt x="273" y="835"/>
                    <a:pt x="564" y="835"/>
                  </a:cubicBezTo>
                  <a:cubicBezTo>
                    <a:pt x="606" y="835"/>
                    <a:pt x="649" y="831"/>
                    <a:pt x="691" y="824"/>
                  </a:cubicBezTo>
                  <a:cubicBezTo>
                    <a:pt x="858" y="776"/>
                    <a:pt x="1013" y="669"/>
                    <a:pt x="1120" y="526"/>
                  </a:cubicBezTo>
                  <a:cubicBezTo>
                    <a:pt x="1204" y="657"/>
                    <a:pt x="1323" y="764"/>
                    <a:pt x="1478" y="824"/>
                  </a:cubicBezTo>
                  <a:cubicBezTo>
                    <a:pt x="1549" y="850"/>
                    <a:pt x="1625" y="863"/>
                    <a:pt x="1700" y="863"/>
                  </a:cubicBezTo>
                  <a:cubicBezTo>
                    <a:pt x="1964" y="863"/>
                    <a:pt x="2220" y="701"/>
                    <a:pt x="2229" y="394"/>
                  </a:cubicBezTo>
                  <a:cubicBezTo>
                    <a:pt x="2229" y="327"/>
                    <a:pt x="2195" y="294"/>
                    <a:pt x="2161" y="294"/>
                  </a:cubicBezTo>
                  <a:cubicBezTo>
                    <a:pt x="2129" y="294"/>
                    <a:pt x="2098" y="324"/>
                    <a:pt x="2098" y="382"/>
                  </a:cubicBezTo>
                  <a:cubicBezTo>
                    <a:pt x="2098" y="605"/>
                    <a:pt x="1925" y="689"/>
                    <a:pt x="1751" y="689"/>
                  </a:cubicBezTo>
                  <a:cubicBezTo>
                    <a:pt x="1655" y="689"/>
                    <a:pt x="1558" y="663"/>
                    <a:pt x="1490" y="621"/>
                  </a:cubicBezTo>
                  <a:cubicBezTo>
                    <a:pt x="1299" y="502"/>
                    <a:pt x="1192" y="275"/>
                    <a:pt x="1228" y="49"/>
                  </a:cubicBezTo>
                  <a:cubicBezTo>
                    <a:pt x="1228" y="37"/>
                    <a:pt x="1216" y="37"/>
                    <a:pt x="1204" y="25"/>
                  </a:cubicBezTo>
                  <a:lnTo>
                    <a:pt x="1192" y="13"/>
                  </a:lnTo>
                  <a:cubicBezTo>
                    <a:pt x="1180" y="1"/>
                    <a:pt x="1168" y="1"/>
                    <a:pt x="11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2"/>
            <p:cNvSpPr/>
            <p:nvPr/>
          </p:nvSpPr>
          <p:spPr>
            <a:xfrm>
              <a:off x="1589600" y="1415600"/>
              <a:ext cx="169050" cy="86600"/>
            </a:xfrm>
            <a:custGeom>
              <a:avLst/>
              <a:gdLst/>
              <a:ahLst/>
              <a:cxnLst/>
              <a:rect l="l" t="t" r="r" b="b"/>
              <a:pathLst>
                <a:path w="6762" h="3464" extrusionOk="0">
                  <a:moveTo>
                    <a:pt x="6261" y="0"/>
                  </a:moveTo>
                  <a:cubicBezTo>
                    <a:pt x="4739" y="1533"/>
                    <a:pt x="2741" y="2521"/>
                    <a:pt x="621" y="2521"/>
                  </a:cubicBezTo>
                  <a:cubicBezTo>
                    <a:pt x="415" y="2521"/>
                    <a:pt x="208" y="2511"/>
                    <a:pt x="1" y="2492"/>
                  </a:cubicBezTo>
                  <a:lnTo>
                    <a:pt x="1" y="2492"/>
                  </a:lnTo>
                  <a:cubicBezTo>
                    <a:pt x="275" y="2743"/>
                    <a:pt x="716" y="2969"/>
                    <a:pt x="1372" y="3184"/>
                  </a:cubicBezTo>
                  <a:cubicBezTo>
                    <a:pt x="1985" y="3372"/>
                    <a:pt x="2635" y="3464"/>
                    <a:pt x="3259" y="3464"/>
                  </a:cubicBezTo>
                  <a:cubicBezTo>
                    <a:pt x="5124" y="3464"/>
                    <a:pt x="6761" y="2646"/>
                    <a:pt x="6511" y="1145"/>
                  </a:cubicBezTo>
                  <a:cubicBezTo>
                    <a:pt x="6440" y="751"/>
                    <a:pt x="6368" y="358"/>
                    <a:pt x="6261"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61"/>
                                        </p:tgtEl>
                                        <p:attrNameLst>
                                          <p:attrName>style.visibility</p:attrName>
                                        </p:attrNameLst>
                                      </p:cBhvr>
                                      <p:to>
                                        <p:strVal val="visible"/>
                                      </p:to>
                                    </p:set>
                                    <p:anim calcmode="lin" valueType="num">
                                      <p:cBhvr>
                                        <p:cTn id="7" dur="500" fill="hold"/>
                                        <p:tgtEl>
                                          <p:spTgt spid="561"/>
                                        </p:tgtEl>
                                        <p:attrNameLst>
                                          <p:attrName>ppt_w</p:attrName>
                                        </p:attrNameLst>
                                      </p:cBhvr>
                                      <p:tavLst>
                                        <p:tav tm="0">
                                          <p:val>
                                            <p:fltVal val="0"/>
                                          </p:val>
                                        </p:tav>
                                        <p:tav tm="100000">
                                          <p:val>
                                            <p:strVal val="#ppt_w"/>
                                          </p:val>
                                        </p:tav>
                                      </p:tavLst>
                                    </p:anim>
                                    <p:anim calcmode="lin" valueType="num">
                                      <p:cBhvr>
                                        <p:cTn id="8" dur="500" fill="hold"/>
                                        <p:tgtEl>
                                          <p:spTgt spid="561"/>
                                        </p:tgtEl>
                                        <p:attrNameLst>
                                          <p:attrName>ppt_h</p:attrName>
                                        </p:attrNameLst>
                                      </p:cBhvr>
                                      <p:tavLst>
                                        <p:tav tm="0">
                                          <p:val>
                                            <p:fltVal val="0"/>
                                          </p:val>
                                        </p:tav>
                                        <p:tav tm="100000">
                                          <p:val>
                                            <p:strVal val="#ppt_h"/>
                                          </p:val>
                                        </p:tav>
                                      </p:tavLst>
                                    </p:anim>
                                    <p:animEffect transition="in" filter="fade">
                                      <p:cBhvr>
                                        <p:cTn id="9" dur="500"/>
                                        <p:tgtEl>
                                          <p:spTgt spid="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3350"/>
            <a:ext cx="9143999" cy="5143500"/>
          </a:xfrm>
          <a:prstGeom prst="rect">
            <a:avLst/>
          </a:prstGeom>
        </p:spPr>
      </p:pic>
      <p:sp>
        <p:nvSpPr>
          <p:cNvPr id="6" name="Google Shape;650;p34"/>
          <p:cNvSpPr txBox="1">
            <a:spLocks/>
          </p:cNvSpPr>
          <p:nvPr/>
        </p:nvSpPr>
        <p:spPr>
          <a:xfrm>
            <a:off x="1" y="0"/>
            <a:ext cx="9143999" cy="930734"/>
          </a:xfrm>
          <a:prstGeom prst="rect">
            <a:avLst/>
          </a:prstGeom>
          <a:solidFill>
            <a:srgbClr val="FFFF00"/>
          </a:solidFill>
          <a:ln>
            <a:solidFill>
              <a:schemeClr val="tx1"/>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6000"/>
              <a:buFont typeface="Delius Unicase"/>
              <a:buNone/>
              <a:defRPr sz="3600" b="1" i="0" u="none" strike="noStrike" cap="none">
                <a:solidFill>
                  <a:schemeClr val="dk1"/>
                </a:solidFill>
                <a:latin typeface="Delius Unicase"/>
                <a:ea typeface="Delius Unicase"/>
                <a:cs typeface="Delius Unicase"/>
                <a:sym typeface="Delius Unicase"/>
              </a:defRPr>
            </a:lvl1pPr>
            <a:lvl2pPr marR="0" lvl="1"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2pPr>
            <a:lvl3pPr marR="0" lvl="2"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3pPr>
            <a:lvl4pPr marR="0" lvl="3"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4pPr>
            <a:lvl5pPr marR="0" lvl="4"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5pPr>
            <a:lvl6pPr marR="0" lvl="5"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6pPr>
            <a:lvl7pPr marR="0" lvl="6"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7pPr>
            <a:lvl8pPr marR="0" lvl="7"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8pPr>
            <a:lvl9pPr marR="0" lvl="8"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9pPr>
          </a:lstStyle>
          <a:p>
            <a:r>
              <a:rPr lang="en-US" dirty="0" smtClean="0">
                <a:solidFill>
                  <a:srgbClr val="FF0000"/>
                </a:solidFill>
                <a:effectLst>
                  <a:outerShdw blurRad="38100" dist="38100" dir="2700000" algn="tl">
                    <a:srgbClr val="000000">
                      <a:alpha val="43137"/>
                    </a:srgbClr>
                  </a:outerShdw>
                </a:effectLst>
              </a:rPr>
              <a:t>1. QUY TRÌNH THẢO LUẬN NHÓM</a:t>
            </a:r>
            <a:endParaRPr lang="en-US" dirty="0">
              <a:solidFill>
                <a:srgbClr val="FF0000"/>
              </a:solidFill>
              <a:effectLst>
                <a:outerShdw blurRad="38100" dist="38100" dir="2700000" algn="tl">
                  <a:srgbClr val="000000">
                    <a:alpha val="43137"/>
                  </a:srgbClr>
                </a:outerShdw>
              </a:effectLst>
            </a:endParaRPr>
          </a:p>
        </p:txBody>
      </p:sp>
      <p:sp>
        <p:nvSpPr>
          <p:cNvPr id="5" name="Title 1"/>
          <p:cNvSpPr txBox="1">
            <a:spLocks/>
          </p:cNvSpPr>
          <p:nvPr/>
        </p:nvSpPr>
        <p:spPr>
          <a:xfrm>
            <a:off x="457200" y="1067686"/>
            <a:ext cx="1485900" cy="609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6000"/>
              <a:buFont typeface="Delius Unicase"/>
              <a:buNone/>
              <a:defRPr sz="3600" b="1" i="0" u="none" strike="noStrike" cap="none">
                <a:solidFill>
                  <a:schemeClr val="dk1"/>
                </a:solidFill>
                <a:latin typeface="Delius Unicase"/>
                <a:ea typeface="Delius Unicase"/>
                <a:cs typeface="Delius Unicase"/>
                <a:sym typeface="Delius Unicase"/>
              </a:defRPr>
            </a:lvl1pPr>
            <a:lvl2pPr marR="0" lvl="1"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2pPr>
            <a:lvl3pPr marR="0" lvl="2"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3pPr>
            <a:lvl4pPr marR="0" lvl="3"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4pPr>
            <a:lvl5pPr marR="0" lvl="4"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5pPr>
            <a:lvl6pPr marR="0" lvl="5"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6pPr>
            <a:lvl7pPr marR="0" lvl="6"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7pPr>
            <a:lvl8pPr marR="0" lvl="7"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8pPr>
            <a:lvl9pPr marR="0" lvl="8"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9pPr>
          </a:lstStyle>
          <a:p>
            <a:r>
              <a:rPr lang="en-US" sz="2400" dirty="0" smtClean="0">
                <a:solidFill>
                  <a:srgbClr val="FFFF00"/>
                </a:solidFill>
                <a:latin typeface="Times New Roman" pitchFamily="18" charset="0"/>
                <a:cs typeface="Times New Roman" pitchFamily="18" charset="0"/>
              </a:rPr>
              <a:t>- Bước 1:</a:t>
            </a:r>
            <a:endParaRPr lang="en-US" sz="2400" dirty="0">
              <a:solidFill>
                <a:srgbClr val="FFFF00"/>
              </a:solidFill>
              <a:latin typeface="Times New Roman" pitchFamily="18" charset="0"/>
              <a:cs typeface="Times New Roman" pitchFamily="18" charset="0"/>
            </a:endParaRPr>
          </a:p>
        </p:txBody>
      </p:sp>
      <p:sp>
        <p:nvSpPr>
          <p:cNvPr id="7" name="Title 1"/>
          <p:cNvSpPr txBox="1">
            <a:spLocks/>
          </p:cNvSpPr>
          <p:nvPr/>
        </p:nvSpPr>
        <p:spPr>
          <a:xfrm>
            <a:off x="5598928" y="930734"/>
            <a:ext cx="1485900" cy="609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6000"/>
              <a:buFont typeface="Delius Unicase"/>
              <a:buNone/>
              <a:defRPr sz="3600" b="1" i="0" u="none" strike="noStrike" cap="none">
                <a:solidFill>
                  <a:schemeClr val="dk1"/>
                </a:solidFill>
                <a:latin typeface="Delius Unicase"/>
                <a:ea typeface="Delius Unicase"/>
                <a:cs typeface="Delius Unicase"/>
                <a:sym typeface="Delius Unicase"/>
              </a:defRPr>
            </a:lvl1pPr>
            <a:lvl2pPr marR="0" lvl="1"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2pPr>
            <a:lvl3pPr marR="0" lvl="2"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3pPr>
            <a:lvl4pPr marR="0" lvl="3"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4pPr>
            <a:lvl5pPr marR="0" lvl="4"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5pPr>
            <a:lvl6pPr marR="0" lvl="5"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6pPr>
            <a:lvl7pPr marR="0" lvl="6"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7pPr>
            <a:lvl8pPr marR="0" lvl="7"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8pPr>
            <a:lvl9pPr marR="0" lvl="8"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9pPr>
          </a:lstStyle>
          <a:p>
            <a:r>
              <a:rPr lang="en-US" sz="2400" dirty="0" smtClean="0">
                <a:solidFill>
                  <a:srgbClr val="FFFF00"/>
                </a:solidFill>
                <a:latin typeface="Times New Roman" pitchFamily="18" charset="0"/>
                <a:cs typeface="Times New Roman" pitchFamily="18" charset="0"/>
              </a:rPr>
              <a:t>- Bước 2:</a:t>
            </a:r>
            <a:endParaRPr lang="en-US" sz="24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43214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50;p34"/>
          <p:cNvSpPr txBox="1">
            <a:spLocks/>
          </p:cNvSpPr>
          <p:nvPr/>
        </p:nvSpPr>
        <p:spPr>
          <a:xfrm>
            <a:off x="-1" y="209550"/>
            <a:ext cx="9143999" cy="612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6000"/>
              <a:buFont typeface="Delius Unicase"/>
              <a:buNone/>
              <a:defRPr sz="3600" b="1" i="0" u="none" strike="noStrike" cap="none">
                <a:solidFill>
                  <a:schemeClr val="dk1"/>
                </a:solidFill>
                <a:latin typeface="Delius Unicase"/>
                <a:ea typeface="Delius Unicase"/>
                <a:cs typeface="Delius Unicase"/>
                <a:sym typeface="Delius Unicase"/>
              </a:defRPr>
            </a:lvl1pPr>
            <a:lvl2pPr marR="0" lvl="1"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2pPr>
            <a:lvl3pPr marR="0" lvl="2"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3pPr>
            <a:lvl4pPr marR="0" lvl="3"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4pPr>
            <a:lvl5pPr marR="0" lvl="4"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5pPr>
            <a:lvl6pPr marR="0" lvl="5"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6pPr>
            <a:lvl7pPr marR="0" lvl="6"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7pPr>
            <a:lvl8pPr marR="0" lvl="7"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8pPr>
            <a:lvl9pPr marR="0" lvl="8" algn="ctr" rtl="0">
              <a:lnSpc>
                <a:spcPct val="100000"/>
              </a:lnSpc>
              <a:spcBef>
                <a:spcPts val="0"/>
              </a:spcBef>
              <a:spcAft>
                <a:spcPts val="0"/>
              </a:spcAft>
              <a:buClr>
                <a:schemeClr val="dk1"/>
              </a:buClr>
              <a:buSzPts val="6000"/>
              <a:buFont typeface="Chewy"/>
              <a:buNone/>
              <a:defRPr sz="6000" b="1" i="0" u="none" strike="noStrike" cap="none">
                <a:solidFill>
                  <a:schemeClr val="dk1"/>
                </a:solidFill>
                <a:latin typeface="Chewy"/>
                <a:ea typeface="Chewy"/>
                <a:cs typeface="Chewy"/>
                <a:sym typeface="Chewy"/>
              </a:defRPr>
            </a:lvl9pPr>
          </a:lstStyle>
          <a:p>
            <a:r>
              <a:rPr lang="en-US" dirty="0">
                <a:solidFill>
                  <a:srgbClr val="FF0000"/>
                </a:solidFill>
                <a:effectLst>
                  <a:outerShdw blurRad="38100" dist="38100" dir="2700000" algn="tl">
                    <a:srgbClr val="000000">
                      <a:alpha val="43137"/>
                    </a:srgbClr>
                  </a:outerShdw>
                </a:effectLst>
              </a:rPr>
              <a:t>2</a:t>
            </a:r>
            <a:r>
              <a:rPr lang="en-US" dirty="0" smtClean="0">
                <a:solidFill>
                  <a:srgbClr val="FF0000"/>
                </a:solidFill>
                <a:effectLst>
                  <a:outerShdw blurRad="38100" dist="38100" dir="2700000" algn="tl">
                    <a:srgbClr val="000000">
                      <a:alpha val="43137"/>
                    </a:srgbClr>
                  </a:outerShdw>
                </a:effectLst>
              </a:rPr>
              <a:t>. THỰC HÀNH</a:t>
            </a:r>
            <a:endParaRPr lang="en-US" dirty="0">
              <a:solidFill>
                <a:srgbClr val="FF0000"/>
              </a:solidFill>
              <a:effectLst>
                <a:outerShdw blurRad="38100" dist="38100" dir="2700000" algn="tl">
                  <a:srgbClr val="000000">
                    <a:alpha val="43137"/>
                  </a:srgbClr>
                </a:outerShdw>
              </a:effectLst>
            </a:endParaRPr>
          </a:p>
        </p:txBody>
      </p:sp>
      <p:sp>
        <p:nvSpPr>
          <p:cNvPr id="4" name="Title 1"/>
          <p:cNvSpPr>
            <a:spLocks noGrp="1"/>
          </p:cNvSpPr>
          <p:nvPr>
            <p:ph type="title"/>
          </p:nvPr>
        </p:nvSpPr>
        <p:spPr>
          <a:xfrm>
            <a:off x="-1" y="1200151"/>
            <a:ext cx="9143999" cy="533400"/>
          </a:xfrm>
          <a:solidFill>
            <a:schemeClr val="accent2">
              <a:lumMod val="40000"/>
              <a:lumOff val="60000"/>
            </a:schemeClr>
          </a:solidFill>
          <a:ln>
            <a:solidFill>
              <a:schemeClr val="tx1"/>
            </a:solidFill>
          </a:ln>
        </p:spPr>
        <p:txBody>
          <a:bodyPr/>
          <a:lstStyle/>
          <a:p>
            <a:pPr algn="l"/>
            <a:r>
              <a:rPr lang="en-US" sz="2800" b="0" dirty="0" smtClean="0">
                <a:solidFill>
                  <a:schemeClr val="tx1"/>
                </a:solidFill>
              </a:rPr>
              <a:t>Tổ 1: </a:t>
            </a:r>
            <a:r>
              <a:rPr lang="en-US" sz="2800" b="0" dirty="0" smtClean="0">
                <a:solidFill>
                  <a:schemeClr val="tx1"/>
                </a:solidFill>
                <a:latin typeface="Constantia" pitchFamily="18" charset="0"/>
                <a:cs typeface="DaunPenh" pitchFamily="2" charset="0"/>
              </a:rPr>
              <a:t>Cần làm gì để hình thành thói quen đọc sách?</a:t>
            </a:r>
            <a:endParaRPr lang="en-US" sz="2800" dirty="0">
              <a:solidFill>
                <a:schemeClr val="tx1"/>
              </a:solidFill>
              <a:latin typeface="Constantia" pitchFamily="18" charset="0"/>
              <a:cs typeface="DaunPenh" pitchFamily="2" charset="0"/>
            </a:endParaRPr>
          </a:p>
        </p:txBody>
      </p:sp>
      <p:sp>
        <p:nvSpPr>
          <p:cNvPr id="5" name="Title 1"/>
          <p:cNvSpPr>
            <a:spLocks noGrp="1"/>
          </p:cNvSpPr>
          <p:nvPr>
            <p:ph type="title"/>
          </p:nvPr>
        </p:nvSpPr>
        <p:spPr>
          <a:xfrm>
            <a:off x="-1" y="1733551"/>
            <a:ext cx="9143999" cy="914400"/>
          </a:xfrm>
          <a:solidFill>
            <a:srgbClr val="CCFFFF"/>
          </a:solidFill>
          <a:ln>
            <a:solidFill>
              <a:schemeClr val="tx1"/>
            </a:solidFill>
          </a:ln>
        </p:spPr>
        <p:txBody>
          <a:bodyPr/>
          <a:lstStyle/>
          <a:p>
            <a:pPr algn="just"/>
            <a:r>
              <a:rPr lang="en-US" sz="2800" b="0" dirty="0" smtClean="0">
                <a:solidFill>
                  <a:schemeClr val="tx1"/>
                </a:solidFill>
              </a:rPr>
              <a:t>Tổ 2: </a:t>
            </a:r>
            <a:r>
              <a:rPr lang="en-US" sz="2800" b="0" dirty="0" smtClean="0">
                <a:solidFill>
                  <a:schemeClr val="tx1"/>
                </a:solidFill>
                <a:latin typeface="Constantia" pitchFamily="18" charset="0"/>
              </a:rPr>
              <a:t>Trình bày một số giải pháp để giúp nhau tiến bộ trong học tập.</a:t>
            </a:r>
            <a:endParaRPr lang="en-US" sz="2800" dirty="0">
              <a:solidFill>
                <a:schemeClr val="tx1"/>
              </a:solidFill>
              <a:latin typeface="Constantia" pitchFamily="18" charset="0"/>
            </a:endParaRPr>
          </a:p>
        </p:txBody>
      </p:sp>
      <p:sp>
        <p:nvSpPr>
          <p:cNvPr id="6" name="Title 1"/>
          <p:cNvSpPr>
            <a:spLocks noGrp="1"/>
          </p:cNvSpPr>
          <p:nvPr>
            <p:ph type="title"/>
          </p:nvPr>
        </p:nvSpPr>
        <p:spPr>
          <a:xfrm>
            <a:off x="-1" y="3638549"/>
            <a:ext cx="9143999" cy="609601"/>
          </a:xfrm>
          <a:solidFill>
            <a:srgbClr val="CCCCFF"/>
          </a:solidFill>
          <a:ln>
            <a:solidFill>
              <a:schemeClr val="tx1"/>
            </a:solidFill>
          </a:ln>
        </p:spPr>
        <p:txBody>
          <a:bodyPr/>
          <a:lstStyle/>
          <a:p>
            <a:pPr algn="just"/>
            <a:r>
              <a:rPr lang="en-US" sz="2800" b="0" dirty="0" smtClean="0">
                <a:solidFill>
                  <a:schemeClr val="tx1"/>
                </a:solidFill>
              </a:rPr>
              <a:t>Tổ 4: </a:t>
            </a:r>
            <a:r>
              <a:rPr lang="en-US" sz="2800" b="0" dirty="0" smtClean="0">
                <a:solidFill>
                  <a:schemeClr val="tx1"/>
                </a:solidFill>
                <a:latin typeface="Constantia" pitchFamily="18" charset="0"/>
              </a:rPr>
              <a:t>Học môn Ngữ văn thế nào cho hiệu quả?</a:t>
            </a:r>
            <a:endParaRPr lang="en-US" sz="2800" dirty="0">
              <a:solidFill>
                <a:schemeClr val="tx1"/>
              </a:solidFill>
              <a:latin typeface="Constantia" pitchFamily="18" charset="0"/>
            </a:endParaRPr>
          </a:p>
        </p:txBody>
      </p:sp>
      <p:sp>
        <p:nvSpPr>
          <p:cNvPr id="7" name="Title 1"/>
          <p:cNvSpPr>
            <a:spLocks noGrp="1"/>
          </p:cNvSpPr>
          <p:nvPr>
            <p:ph type="title"/>
          </p:nvPr>
        </p:nvSpPr>
        <p:spPr>
          <a:xfrm>
            <a:off x="0" y="2647950"/>
            <a:ext cx="9131595" cy="990599"/>
          </a:xfrm>
          <a:solidFill>
            <a:schemeClr val="accent1">
              <a:lumMod val="20000"/>
              <a:lumOff val="80000"/>
            </a:schemeClr>
          </a:solidFill>
          <a:ln>
            <a:solidFill>
              <a:schemeClr val="tx1"/>
            </a:solidFill>
          </a:ln>
        </p:spPr>
        <p:txBody>
          <a:bodyPr/>
          <a:lstStyle/>
          <a:p>
            <a:pPr algn="just"/>
            <a:r>
              <a:rPr lang="en-US" sz="2800" b="0" dirty="0" smtClean="0">
                <a:solidFill>
                  <a:schemeClr val="tx1"/>
                </a:solidFill>
              </a:rPr>
              <a:t>Tổ 3: </a:t>
            </a:r>
            <a:r>
              <a:rPr lang="en-US" sz="2800" b="0" dirty="0" smtClean="0">
                <a:solidFill>
                  <a:schemeClr val="tx1"/>
                </a:solidFill>
                <a:latin typeface="Constantia" pitchFamily="18" charset="0"/>
              </a:rPr>
              <a:t>Nêu những phương pháp hiệu quả để hoàn thành việc học bài, làm bài trước khi đến lớp.</a:t>
            </a:r>
            <a:endParaRPr lang="en-US" sz="2800" dirty="0">
              <a:solidFill>
                <a:schemeClr val="tx1"/>
              </a:solidFill>
              <a:latin typeface="Constantia" pitchFamily="18" charset="0"/>
            </a:endParaRPr>
          </a:p>
        </p:txBody>
      </p:sp>
      <p:sp>
        <p:nvSpPr>
          <p:cNvPr id="8" name="Title 1"/>
          <p:cNvSpPr>
            <a:spLocks noGrp="1"/>
          </p:cNvSpPr>
          <p:nvPr>
            <p:ph type="title"/>
          </p:nvPr>
        </p:nvSpPr>
        <p:spPr>
          <a:xfrm>
            <a:off x="0" y="4225999"/>
            <a:ext cx="9143999" cy="936551"/>
          </a:xfrm>
          <a:solidFill>
            <a:srgbClr val="FFFF99"/>
          </a:solidFill>
          <a:ln>
            <a:solidFill>
              <a:schemeClr val="tx1"/>
            </a:solidFill>
          </a:ln>
        </p:spPr>
        <p:txBody>
          <a:bodyPr/>
          <a:lstStyle/>
          <a:p>
            <a:pPr algn="just"/>
            <a:r>
              <a:rPr lang="en-US" sz="2800" b="0" dirty="0" smtClean="0">
                <a:solidFill>
                  <a:schemeClr val="tx1"/>
                </a:solidFill>
              </a:rPr>
              <a:t>Tổ 5: </a:t>
            </a:r>
            <a:r>
              <a:rPr lang="en-US" sz="2800" b="0" dirty="0" smtClean="0">
                <a:solidFill>
                  <a:schemeClr val="tx1"/>
                </a:solidFill>
                <a:latin typeface="Constantia" pitchFamily="18" charset="0"/>
              </a:rPr>
              <a:t>Bạn có thể làm gì để góp phần xây dựng nếp sống văn minh, lịch sự trong trường học?</a:t>
            </a:r>
            <a:endParaRPr lang="en-US" sz="2800" dirty="0">
              <a:solidFill>
                <a:schemeClr val="tx1"/>
              </a:solidFill>
            </a:endParaRPr>
          </a:p>
        </p:txBody>
      </p:sp>
    </p:spTree>
    <p:extLst>
      <p:ext uri="{BB962C8B-B14F-4D97-AF65-F5344CB8AC3E}">
        <p14:creationId xmlns:p14="http://schemas.microsoft.com/office/powerpoint/2010/main" val="36453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773" y="-11962"/>
            <a:ext cx="9143999" cy="533400"/>
          </a:xfrm>
          <a:solidFill>
            <a:schemeClr val="accent2">
              <a:lumMod val="40000"/>
              <a:lumOff val="60000"/>
            </a:schemeClr>
          </a:solidFill>
          <a:ln>
            <a:solidFill>
              <a:schemeClr val="tx1"/>
            </a:solidFill>
          </a:ln>
        </p:spPr>
        <p:txBody>
          <a:bodyPr/>
          <a:lstStyle/>
          <a:p>
            <a:r>
              <a:rPr lang="en-US" sz="2800" b="0" dirty="0" smtClean="0">
                <a:solidFill>
                  <a:schemeClr val="tx1"/>
                </a:solidFill>
              </a:rPr>
              <a:t>Tổ 1: </a:t>
            </a:r>
            <a:r>
              <a:rPr lang="en-US" sz="2800" b="0" dirty="0" smtClean="0">
                <a:solidFill>
                  <a:schemeClr val="tx1"/>
                </a:solidFill>
                <a:latin typeface="Constantia" pitchFamily="18" charset="0"/>
                <a:cs typeface="DaunPenh" pitchFamily="2" charset="0"/>
              </a:rPr>
              <a:t>Cần làm gì để hình thành thói quen đọc sách?</a:t>
            </a:r>
            <a:endParaRPr lang="en-US" sz="2800" dirty="0">
              <a:solidFill>
                <a:schemeClr val="tx1"/>
              </a:solidFill>
              <a:latin typeface="Constantia" pitchFamily="18" charset="0"/>
              <a:cs typeface="DaunPenh" pitchFamily="2" charset="0"/>
            </a:endParaRPr>
          </a:p>
        </p:txBody>
      </p:sp>
      <p:sp>
        <p:nvSpPr>
          <p:cNvPr id="4" name="Title 1"/>
          <p:cNvSpPr>
            <a:spLocks noGrp="1"/>
          </p:cNvSpPr>
          <p:nvPr>
            <p:ph type="title"/>
          </p:nvPr>
        </p:nvSpPr>
        <p:spPr>
          <a:xfrm>
            <a:off x="533400" y="666750"/>
            <a:ext cx="8305800" cy="3962400"/>
          </a:xfrm>
        </p:spPr>
        <p:txBody>
          <a:bodyPr/>
          <a:lstStyle/>
          <a:p>
            <a:pPr algn="l"/>
            <a:r>
              <a:rPr lang="en-US" sz="2800" b="0" dirty="0" smtClean="0">
                <a:solidFill>
                  <a:srgbClr val="0070C0"/>
                </a:solidFill>
                <a:latin typeface="iCiel Cucho" pitchFamily="50" charset="0"/>
                <a:cs typeface="iCiel Cucho" pitchFamily="50" charset="0"/>
              </a:rPr>
              <a:t>- Chọn loại sách để đọc:</a:t>
            </a:r>
            <a:r>
              <a:rPr lang="en-US" sz="2800" b="0" dirty="0" smtClean="0">
                <a:latin typeface="iCiel Cucho" pitchFamily="50" charset="0"/>
                <a:cs typeface="iCiel Cucho" pitchFamily="50" charset="0"/>
              </a:rPr>
              <a:t/>
            </a:r>
            <a:br>
              <a:rPr lang="en-US" sz="2800" b="0" dirty="0" smtClean="0">
                <a:latin typeface="iCiel Cucho" pitchFamily="50" charset="0"/>
                <a:cs typeface="iCiel Cucho" pitchFamily="50" charset="0"/>
              </a:rPr>
            </a:br>
            <a:r>
              <a:rPr lang="en-US" sz="2800" b="0" dirty="0" smtClean="0">
                <a:latin typeface="iCiel Cucho" pitchFamily="50" charset="0"/>
                <a:cs typeface="iCiel Cucho" pitchFamily="50" charset="0"/>
              </a:rPr>
              <a:t>   + Sách giải trí: truyện tranh...</a:t>
            </a:r>
            <a:br>
              <a:rPr lang="en-US" sz="2800" b="0" dirty="0" smtClean="0">
                <a:latin typeface="iCiel Cucho" pitchFamily="50" charset="0"/>
                <a:cs typeface="iCiel Cucho" pitchFamily="50" charset="0"/>
              </a:rPr>
            </a:br>
            <a:r>
              <a:rPr lang="en-US" sz="2800" b="0" dirty="0" smtClean="0">
                <a:latin typeface="iCiel Cucho" pitchFamily="50" charset="0"/>
                <a:cs typeface="iCiel Cucho" pitchFamily="50" charset="0"/>
              </a:rPr>
              <a:t>   + Tác phẩm văn học</a:t>
            </a:r>
            <a:br>
              <a:rPr lang="en-US" sz="2800" b="0" dirty="0" smtClean="0">
                <a:latin typeface="iCiel Cucho" pitchFamily="50" charset="0"/>
                <a:cs typeface="iCiel Cucho" pitchFamily="50" charset="0"/>
              </a:rPr>
            </a:br>
            <a:r>
              <a:rPr lang="en-US" sz="2800" b="0" dirty="0" smtClean="0">
                <a:latin typeface="iCiel Cucho" pitchFamily="50" charset="0"/>
                <a:cs typeface="iCiel Cucho" pitchFamily="50" charset="0"/>
              </a:rPr>
              <a:t>   + Sách liên quan đến ước mơ</a:t>
            </a:r>
            <a:br>
              <a:rPr lang="en-US" sz="2800" b="0" dirty="0" smtClean="0">
                <a:latin typeface="iCiel Cucho" pitchFamily="50" charset="0"/>
                <a:cs typeface="iCiel Cucho" pitchFamily="50" charset="0"/>
              </a:rPr>
            </a:br>
            <a:r>
              <a:rPr lang="en-US" sz="2800" b="0" dirty="0" smtClean="0">
                <a:latin typeface="iCiel Cucho" pitchFamily="50" charset="0"/>
                <a:cs typeface="iCiel Cucho" pitchFamily="50" charset="0"/>
              </a:rPr>
              <a:t>   + ...</a:t>
            </a:r>
            <a:br>
              <a:rPr lang="en-US" sz="2800" b="0" dirty="0" smtClean="0">
                <a:latin typeface="iCiel Cucho" pitchFamily="50" charset="0"/>
                <a:cs typeface="iCiel Cucho" pitchFamily="50" charset="0"/>
              </a:rPr>
            </a:br>
            <a:r>
              <a:rPr lang="en-US" sz="2800" b="0" dirty="0" smtClean="0">
                <a:solidFill>
                  <a:srgbClr val="0070C0"/>
                </a:solidFill>
                <a:latin typeface="iCiel Cucho" pitchFamily="50" charset="0"/>
                <a:cs typeface="iCiel Cucho" pitchFamily="50" charset="0"/>
              </a:rPr>
              <a:t>- Lên kế hoạch đọc sách cho riêng mình:</a:t>
            </a:r>
            <a:br>
              <a:rPr lang="en-US" sz="2800" b="0" dirty="0" smtClean="0">
                <a:solidFill>
                  <a:srgbClr val="0070C0"/>
                </a:solidFill>
                <a:latin typeface="iCiel Cucho" pitchFamily="50" charset="0"/>
                <a:cs typeface="iCiel Cucho" pitchFamily="50" charset="0"/>
              </a:rPr>
            </a:br>
            <a:r>
              <a:rPr lang="en-US" sz="2800" b="0" dirty="0">
                <a:latin typeface="iCiel Cucho" pitchFamily="50" charset="0"/>
                <a:cs typeface="iCiel Cucho" pitchFamily="50" charset="0"/>
              </a:rPr>
              <a:t> </a:t>
            </a:r>
            <a:r>
              <a:rPr lang="en-US" sz="2800" b="0" dirty="0" smtClean="0">
                <a:latin typeface="iCiel Cucho" pitchFamily="50" charset="0"/>
                <a:cs typeface="iCiel Cucho" pitchFamily="50" charset="0"/>
              </a:rPr>
              <a:t>  + Thời điểm đọc: 30p trước khi đi ngủ, 60p vào cuối tuần...</a:t>
            </a:r>
            <a:br>
              <a:rPr lang="en-US" sz="2800" b="0" dirty="0" smtClean="0">
                <a:latin typeface="iCiel Cucho" pitchFamily="50" charset="0"/>
                <a:cs typeface="iCiel Cucho" pitchFamily="50" charset="0"/>
              </a:rPr>
            </a:br>
            <a:r>
              <a:rPr lang="en-US" sz="2800" b="0" dirty="0" smtClean="0">
                <a:latin typeface="iCiel Cucho" pitchFamily="50" charset="0"/>
                <a:cs typeface="iCiel Cucho" pitchFamily="50" charset="0"/>
              </a:rPr>
              <a:t>   + Địa điểm đọc: phòng riêng, ngoài vườn...</a:t>
            </a:r>
            <a:endParaRPr lang="en-US" sz="2800" b="0" dirty="0">
              <a:latin typeface="iCiel Cucho" pitchFamily="50" charset="0"/>
              <a:cs typeface="iCiel Cucho" pitchFamily="50" charset="0"/>
            </a:endParaRPr>
          </a:p>
        </p:txBody>
      </p:sp>
    </p:spTree>
    <p:extLst>
      <p:ext uri="{BB962C8B-B14F-4D97-AF65-F5344CB8AC3E}">
        <p14:creationId xmlns:p14="http://schemas.microsoft.com/office/powerpoint/2010/main" val="9590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895350"/>
            <a:ext cx="8686800" cy="3886200"/>
          </a:xfrm>
        </p:spPr>
        <p:txBody>
          <a:bodyPr/>
          <a:lstStyle/>
          <a:p>
            <a:pPr algn="l"/>
            <a:r>
              <a:rPr lang="en-US" sz="2600" b="0" dirty="0" smtClean="0">
                <a:solidFill>
                  <a:srgbClr val="0070C0"/>
                </a:solidFill>
                <a:latin typeface="iCiel Cucho" pitchFamily="50" charset="0"/>
                <a:cs typeface="iCiel Cucho" pitchFamily="50" charset="0"/>
              </a:rPr>
              <a:t>- Cùng nhau học:</a:t>
            </a:r>
            <a:r>
              <a:rPr lang="en-US" sz="2600" b="0" dirty="0">
                <a:solidFill>
                  <a:srgbClr val="0070C0"/>
                </a:solidFill>
                <a:latin typeface="iCiel Cucho" pitchFamily="50" charset="0"/>
                <a:cs typeface="iCiel Cucho" pitchFamily="50" charset="0"/>
              </a:rPr>
              <a:t> </a:t>
            </a:r>
            <a:r>
              <a:rPr lang="en-US" sz="2600" b="0" dirty="0">
                <a:latin typeface="iCiel Cucho" pitchFamily="50" charset="0"/>
                <a:cs typeface="iCiel Cucho" pitchFamily="50" charset="0"/>
              </a:rPr>
              <a:t/>
            </a:r>
            <a:br>
              <a:rPr lang="en-US" sz="2600" b="0" dirty="0">
                <a:latin typeface="iCiel Cucho" pitchFamily="50" charset="0"/>
                <a:cs typeface="iCiel Cucho" pitchFamily="50" charset="0"/>
              </a:rPr>
            </a:br>
            <a:r>
              <a:rPr lang="en-US" sz="2600" b="0" dirty="0" smtClean="0">
                <a:latin typeface="iCiel Cucho" pitchFamily="50" charset="0"/>
                <a:cs typeface="iCiel Cucho" pitchFamily="50" charset="0"/>
              </a:rPr>
              <a:t>    Trao đổi, bàn luận, nói hiểu biết của mình về kiến thức được học trên lớp</a:t>
            </a:r>
            <a:br>
              <a:rPr lang="en-US" sz="2600" b="0" dirty="0" smtClean="0">
                <a:latin typeface="iCiel Cucho" pitchFamily="50" charset="0"/>
                <a:cs typeface="iCiel Cucho" pitchFamily="50" charset="0"/>
              </a:rPr>
            </a:br>
            <a:r>
              <a:rPr lang="en-US" sz="2600" b="0" dirty="0" smtClean="0">
                <a:solidFill>
                  <a:srgbClr val="0070C0"/>
                </a:solidFill>
                <a:latin typeface="iCiel Cucho" pitchFamily="50" charset="0"/>
                <a:cs typeface="iCiel Cucho" pitchFamily="50" charset="0"/>
              </a:rPr>
              <a:t>- Giúp đỡ khi bạn gặp khó khăn:</a:t>
            </a:r>
            <a:r>
              <a:rPr lang="en-US" sz="2600" b="0" dirty="0" smtClean="0">
                <a:latin typeface="iCiel Cucho" pitchFamily="50" charset="0"/>
                <a:cs typeface="iCiel Cucho" pitchFamily="50" charset="0"/>
              </a:rPr>
              <a:t/>
            </a:r>
            <a:br>
              <a:rPr lang="en-US" sz="2600" b="0" dirty="0" smtClean="0">
                <a:latin typeface="iCiel Cucho" pitchFamily="50" charset="0"/>
                <a:cs typeface="iCiel Cucho" pitchFamily="50" charset="0"/>
              </a:rPr>
            </a:br>
            <a:r>
              <a:rPr lang="en-US" sz="2600" b="0" dirty="0">
                <a:latin typeface="iCiel Cucho" pitchFamily="50" charset="0"/>
                <a:cs typeface="iCiel Cucho" pitchFamily="50" charset="0"/>
              </a:rPr>
              <a:t> </a:t>
            </a:r>
            <a:r>
              <a:rPr lang="en-US" sz="2600" b="0" dirty="0" smtClean="0">
                <a:latin typeface="iCiel Cucho" pitchFamily="50" charset="0"/>
                <a:cs typeface="iCiel Cucho" pitchFamily="50" charset="0"/>
              </a:rPr>
              <a:t>   Hướng dẫn rõ ràng cách giải một bài toán khó hay các bước viết một bài văn hay là cách hữu hiệu để giúp bạn tiến bộ</a:t>
            </a:r>
            <a:br>
              <a:rPr lang="en-US" sz="2600" b="0" dirty="0" smtClean="0">
                <a:latin typeface="iCiel Cucho" pitchFamily="50" charset="0"/>
                <a:cs typeface="iCiel Cucho" pitchFamily="50" charset="0"/>
              </a:rPr>
            </a:br>
            <a:r>
              <a:rPr lang="en-US" sz="2600" b="0" dirty="0" smtClean="0">
                <a:solidFill>
                  <a:srgbClr val="0070C0"/>
                </a:solidFill>
                <a:latin typeface="iCiel Cucho" pitchFamily="50" charset="0"/>
                <a:cs typeface="iCiel Cucho" pitchFamily="50" charset="0"/>
              </a:rPr>
              <a:t>- Thi đua với nhau:</a:t>
            </a:r>
            <a:r>
              <a:rPr lang="en-US" sz="2600" b="0" dirty="0" smtClean="0">
                <a:latin typeface="iCiel Cucho" pitchFamily="50" charset="0"/>
                <a:cs typeface="iCiel Cucho" pitchFamily="50" charset="0"/>
              </a:rPr>
              <a:t/>
            </a:r>
            <a:br>
              <a:rPr lang="en-US" sz="2600" b="0" dirty="0" smtClean="0">
                <a:latin typeface="iCiel Cucho" pitchFamily="50" charset="0"/>
                <a:cs typeface="iCiel Cucho" pitchFamily="50" charset="0"/>
              </a:rPr>
            </a:br>
            <a:r>
              <a:rPr lang="en-US" sz="2600" b="0" dirty="0">
                <a:latin typeface="iCiel Cucho" pitchFamily="50" charset="0"/>
                <a:cs typeface="iCiel Cucho" pitchFamily="50" charset="0"/>
              </a:rPr>
              <a:t> </a:t>
            </a:r>
            <a:r>
              <a:rPr lang="en-US" sz="2600" b="0" dirty="0" smtClean="0">
                <a:latin typeface="iCiel Cucho" pitchFamily="50" charset="0"/>
                <a:cs typeface="iCiel Cucho" pitchFamily="50" charset="0"/>
              </a:rPr>
              <a:t>   Cùng thi đua kết quả học tập với nhau là cách mỗi cá nhân tự tạo ra động lực để học tập tốt hơn</a:t>
            </a:r>
            <a:endParaRPr lang="en-US" sz="2600" b="0" dirty="0">
              <a:latin typeface="iCiel Cucho" pitchFamily="50" charset="0"/>
              <a:cs typeface="iCiel Cucho" pitchFamily="50" charset="0"/>
            </a:endParaRPr>
          </a:p>
        </p:txBody>
      </p:sp>
      <p:sp>
        <p:nvSpPr>
          <p:cNvPr id="5" name="Title 1"/>
          <p:cNvSpPr>
            <a:spLocks noGrp="1"/>
          </p:cNvSpPr>
          <p:nvPr>
            <p:ph type="title"/>
          </p:nvPr>
        </p:nvSpPr>
        <p:spPr>
          <a:xfrm>
            <a:off x="0" y="-171450"/>
            <a:ext cx="9143999" cy="914400"/>
          </a:xfrm>
          <a:solidFill>
            <a:srgbClr val="CCFFFF"/>
          </a:solidFill>
          <a:ln>
            <a:solidFill>
              <a:schemeClr val="tx1"/>
            </a:solidFill>
          </a:ln>
        </p:spPr>
        <p:txBody>
          <a:bodyPr/>
          <a:lstStyle/>
          <a:p>
            <a:r>
              <a:rPr lang="en-US" sz="2800" b="0" dirty="0" smtClean="0">
                <a:solidFill>
                  <a:schemeClr val="tx1"/>
                </a:solidFill>
              </a:rPr>
              <a:t>Tổ 2: </a:t>
            </a:r>
            <a:r>
              <a:rPr lang="en-US" sz="2800" b="0" dirty="0" smtClean="0">
                <a:solidFill>
                  <a:schemeClr val="tx1"/>
                </a:solidFill>
                <a:latin typeface="Constantia" pitchFamily="18" charset="0"/>
              </a:rPr>
              <a:t>Trình bày một số giải pháp để giúp nhau tiến bộ trong học tập.</a:t>
            </a:r>
            <a:endParaRPr lang="en-US" sz="2800" dirty="0">
              <a:solidFill>
                <a:schemeClr val="tx1"/>
              </a:solidFill>
              <a:latin typeface="Constantia" pitchFamily="18" charset="0"/>
            </a:endParaRPr>
          </a:p>
        </p:txBody>
      </p:sp>
    </p:spTree>
    <p:extLst>
      <p:ext uri="{BB962C8B-B14F-4D97-AF65-F5344CB8AC3E}">
        <p14:creationId xmlns:p14="http://schemas.microsoft.com/office/powerpoint/2010/main" val="413948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1657350"/>
            <a:ext cx="8839200" cy="2209800"/>
          </a:xfrm>
        </p:spPr>
        <p:txBody>
          <a:bodyPr/>
          <a:lstStyle/>
          <a:p>
            <a:pPr algn="just"/>
            <a:r>
              <a:rPr lang="en-US" sz="3200" b="0" dirty="0" smtClean="0">
                <a:latin typeface="iCiel Cucho" pitchFamily="50" charset="0"/>
                <a:cs typeface="iCiel Cucho" pitchFamily="50" charset="0"/>
              </a:rPr>
              <a:t>- Sắp xếp thời gian hợp lí vào ban ngày để làm bài</a:t>
            </a:r>
            <a:br>
              <a:rPr lang="en-US" sz="3200" b="0" dirty="0" smtClean="0">
                <a:latin typeface="iCiel Cucho" pitchFamily="50" charset="0"/>
                <a:cs typeface="iCiel Cucho" pitchFamily="50" charset="0"/>
              </a:rPr>
            </a:br>
            <a:r>
              <a:rPr lang="en-US" sz="3200" b="0" dirty="0" smtClean="0">
                <a:latin typeface="iCiel Cucho" pitchFamily="50" charset="0"/>
                <a:cs typeface="iCiel Cucho" pitchFamily="50" charset="0"/>
              </a:rPr>
              <a:t>- Dành thời gian ban đêm hoặc sáng sớm để tập trung học bài</a:t>
            </a:r>
            <a:endParaRPr lang="en-US" sz="3200" b="0" dirty="0">
              <a:latin typeface="iCiel Cucho" pitchFamily="50" charset="0"/>
              <a:cs typeface="iCiel Cucho" pitchFamily="50" charset="0"/>
            </a:endParaRPr>
          </a:p>
        </p:txBody>
      </p:sp>
      <p:sp>
        <p:nvSpPr>
          <p:cNvPr id="5" name="Title 1"/>
          <p:cNvSpPr>
            <a:spLocks noGrp="1"/>
          </p:cNvSpPr>
          <p:nvPr>
            <p:ph type="title"/>
          </p:nvPr>
        </p:nvSpPr>
        <p:spPr>
          <a:xfrm>
            <a:off x="0" y="-20822"/>
            <a:ext cx="9131595" cy="990599"/>
          </a:xfrm>
          <a:solidFill>
            <a:schemeClr val="accent1">
              <a:lumMod val="20000"/>
              <a:lumOff val="80000"/>
            </a:schemeClr>
          </a:solidFill>
          <a:ln>
            <a:solidFill>
              <a:schemeClr val="tx1"/>
            </a:solidFill>
          </a:ln>
        </p:spPr>
        <p:txBody>
          <a:bodyPr/>
          <a:lstStyle/>
          <a:p>
            <a:r>
              <a:rPr lang="en-US" sz="2800" b="0" dirty="0" smtClean="0">
                <a:solidFill>
                  <a:schemeClr val="tx1"/>
                </a:solidFill>
              </a:rPr>
              <a:t>Tổ 3: </a:t>
            </a:r>
            <a:r>
              <a:rPr lang="en-US" sz="2800" b="0" dirty="0" smtClean="0">
                <a:solidFill>
                  <a:schemeClr val="tx1"/>
                </a:solidFill>
                <a:latin typeface="Constantia" pitchFamily="18" charset="0"/>
              </a:rPr>
              <a:t>Nêu những phương pháp hiệu quả để hoàn thành việc học bài, làm bài trước khi đến lớp.</a:t>
            </a:r>
            <a:endParaRPr lang="en-US" sz="2800" dirty="0">
              <a:solidFill>
                <a:schemeClr val="tx1"/>
              </a:solidFill>
              <a:latin typeface="Constantia" pitchFamily="18" charset="0"/>
            </a:endParaRPr>
          </a:p>
        </p:txBody>
      </p:sp>
    </p:spTree>
    <p:extLst>
      <p:ext uri="{BB962C8B-B14F-4D97-AF65-F5344CB8AC3E}">
        <p14:creationId xmlns:p14="http://schemas.microsoft.com/office/powerpoint/2010/main" val="25297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46567" y="742950"/>
            <a:ext cx="8686800" cy="4267200"/>
          </a:xfrm>
        </p:spPr>
        <p:txBody>
          <a:bodyPr/>
          <a:lstStyle/>
          <a:p>
            <a:pPr algn="l">
              <a:lnSpc>
                <a:spcPct val="150000"/>
              </a:lnSpc>
            </a:pPr>
            <a:r>
              <a:rPr lang="en-US" sz="2600" b="0" dirty="0" smtClean="0">
                <a:latin typeface="iCiel Cucho" pitchFamily="50" charset="0"/>
                <a:cs typeface="iCiel Cucho" pitchFamily="50" charset="0"/>
              </a:rPr>
              <a:t>- Đọc ngữ liệu, trả lời câu hỏi trong từng bài học</a:t>
            </a:r>
            <a:br>
              <a:rPr lang="en-US" sz="2600" b="0" dirty="0" smtClean="0">
                <a:latin typeface="iCiel Cucho" pitchFamily="50" charset="0"/>
                <a:cs typeface="iCiel Cucho" pitchFamily="50" charset="0"/>
              </a:rPr>
            </a:br>
            <a:r>
              <a:rPr lang="en-US" sz="2600" b="0" dirty="0" smtClean="0">
                <a:latin typeface="iCiel Cucho" pitchFamily="50" charset="0"/>
                <a:cs typeface="iCiel Cucho" pitchFamily="50" charset="0"/>
              </a:rPr>
              <a:t>- Sử dụng sổ tay văn học để ghi lại những cảm nhận, suy nghĩ và cùng trao đổi, chia sẻ với thầy cô, bạn bè</a:t>
            </a:r>
            <a:br>
              <a:rPr lang="en-US" sz="2600" b="0" dirty="0" smtClean="0">
                <a:latin typeface="iCiel Cucho" pitchFamily="50" charset="0"/>
                <a:cs typeface="iCiel Cucho" pitchFamily="50" charset="0"/>
              </a:rPr>
            </a:br>
            <a:r>
              <a:rPr lang="en-US" sz="2600" b="0" dirty="0" smtClean="0">
                <a:latin typeface="iCiel Cucho" pitchFamily="50" charset="0"/>
                <a:cs typeface="iCiel Cucho" pitchFamily="50" charset="0"/>
              </a:rPr>
              <a:t>- Thành lập câu lạc bộ đọc sách để cùng chia sẻ văn hóa đọc</a:t>
            </a:r>
            <a:br>
              <a:rPr lang="en-US" sz="2600" b="0" dirty="0" smtClean="0">
                <a:latin typeface="iCiel Cucho" pitchFamily="50" charset="0"/>
                <a:cs typeface="iCiel Cucho" pitchFamily="50" charset="0"/>
              </a:rPr>
            </a:br>
            <a:r>
              <a:rPr lang="en-US" sz="2600" b="0" dirty="0" smtClean="0">
                <a:latin typeface="iCiel Cucho" pitchFamily="50" charset="0"/>
                <a:cs typeface="iCiel Cucho" pitchFamily="50" charset="0"/>
              </a:rPr>
              <a:t>- Tạo nhóm thảo luận</a:t>
            </a:r>
            <a:br>
              <a:rPr lang="en-US" sz="2600" b="0" dirty="0" smtClean="0">
                <a:latin typeface="iCiel Cucho" pitchFamily="50" charset="0"/>
                <a:cs typeface="iCiel Cucho" pitchFamily="50" charset="0"/>
              </a:rPr>
            </a:br>
            <a:r>
              <a:rPr lang="en-US" sz="2600" b="0" dirty="0" smtClean="0">
                <a:latin typeface="iCiel Cucho" pitchFamily="50" charset="0"/>
                <a:cs typeface="iCiel Cucho" pitchFamily="50" charset="0"/>
              </a:rPr>
              <a:t>- Làm thẻ thông tin</a:t>
            </a:r>
            <a:br>
              <a:rPr lang="en-US" sz="2600" b="0" dirty="0" smtClean="0">
                <a:latin typeface="iCiel Cucho" pitchFamily="50" charset="0"/>
                <a:cs typeface="iCiel Cucho" pitchFamily="50" charset="0"/>
              </a:rPr>
            </a:br>
            <a:r>
              <a:rPr lang="en-US" sz="2600" b="0" dirty="0" smtClean="0">
                <a:latin typeface="iCiel Cucho" pitchFamily="50" charset="0"/>
                <a:cs typeface="iCiel Cucho" pitchFamily="50" charset="0"/>
              </a:rPr>
              <a:t>- ...</a:t>
            </a:r>
            <a:endParaRPr lang="en-US" sz="2600" b="0" dirty="0">
              <a:latin typeface="iCiel Cucho" pitchFamily="50" charset="0"/>
              <a:cs typeface="iCiel Cucho" pitchFamily="50" charset="0"/>
            </a:endParaRPr>
          </a:p>
        </p:txBody>
      </p:sp>
      <p:sp>
        <p:nvSpPr>
          <p:cNvPr id="6" name="Title 1"/>
          <p:cNvSpPr>
            <a:spLocks noGrp="1"/>
          </p:cNvSpPr>
          <p:nvPr>
            <p:ph type="title"/>
          </p:nvPr>
        </p:nvSpPr>
        <p:spPr>
          <a:xfrm>
            <a:off x="17721" y="0"/>
            <a:ext cx="9143999" cy="609601"/>
          </a:xfrm>
          <a:solidFill>
            <a:srgbClr val="CCCCFF"/>
          </a:solidFill>
          <a:ln>
            <a:solidFill>
              <a:schemeClr val="tx1"/>
            </a:solidFill>
          </a:ln>
        </p:spPr>
        <p:txBody>
          <a:bodyPr/>
          <a:lstStyle/>
          <a:p>
            <a:r>
              <a:rPr lang="en-US" sz="2800" b="0" dirty="0" smtClean="0">
                <a:solidFill>
                  <a:schemeClr val="tx1"/>
                </a:solidFill>
              </a:rPr>
              <a:t>Tổ 4: </a:t>
            </a:r>
            <a:r>
              <a:rPr lang="en-US" sz="2800" b="0" dirty="0" smtClean="0">
                <a:solidFill>
                  <a:schemeClr val="tx1"/>
                </a:solidFill>
                <a:latin typeface="Constantia" pitchFamily="18" charset="0"/>
              </a:rPr>
              <a:t>Học môn Ngữ văn thế nào cho hiệu quả?</a:t>
            </a:r>
            <a:endParaRPr lang="en-US" sz="2800" dirty="0">
              <a:solidFill>
                <a:schemeClr val="tx1"/>
              </a:solidFill>
              <a:latin typeface="Constantia" pitchFamily="18" charset="0"/>
            </a:endParaRPr>
          </a:p>
        </p:txBody>
      </p:sp>
    </p:spTree>
    <p:extLst>
      <p:ext uri="{BB962C8B-B14F-4D97-AF65-F5344CB8AC3E}">
        <p14:creationId xmlns:p14="http://schemas.microsoft.com/office/powerpoint/2010/main" val="291360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48340" y="1200150"/>
            <a:ext cx="8686800" cy="4267200"/>
          </a:xfrm>
        </p:spPr>
        <p:txBody>
          <a:bodyPr/>
          <a:lstStyle/>
          <a:p>
            <a:pPr algn="l">
              <a:lnSpc>
                <a:spcPct val="150000"/>
              </a:lnSpc>
            </a:pPr>
            <a:r>
              <a:rPr lang="en-US" sz="2600" b="0" dirty="0" smtClean="0">
                <a:latin typeface="iCiel Cucho" pitchFamily="50" charset="0"/>
                <a:cs typeface="iCiel Cucho" pitchFamily="50" charset="0"/>
              </a:rPr>
              <a:t>- Mỗi cá nhân hãy tự mình là người văn minh, lịch sự trong cách ăn mặc, nói năng, giao tiếp với thầy cô, bạn bè.</a:t>
            </a:r>
            <a:br>
              <a:rPr lang="en-US" sz="2600" b="0" dirty="0" smtClean="0">
                <a:latin typeface="iCiel Cucho" pitchFamily="50" charset="0"/>
                <a:cs typeface="iCiel Cucho" pitchFamily="50" charset="0"/>
              </a:rPr>
            </a:br>
            <a:r>
              <a:rPr lang="en-US" sz="2600" b="0" dirty="0" smtClean="0">
                <a:latin typeface="iCiel Cucho" pitchFamily="50" charset="0"/>
                <a:cs typeface="iCiel Cucho" pitchFamily="50" charset="0"/>
              </a:rPr>
              <a:t>- Cùng với Chi đội, Liên đội xây dựng các tiêu chuẩn về nếp sống văn minh, lịch sự và tham gia giám sát để khen thưởng hoặc phê bình, giúp tạo ra môi trường giáo dục tốt nhất.</a:t>
            </a:r>
            <a:endParaRPr lang="en-US" sz="2600" b="0" dirty="0">
              <a:latin typeface="iCiel Cucho" pitchFamily="50" charset="0"/>
              <a:cs typeface="iCiel Cucho" pitchFamily="50" charset="0"/>
            </a:endParaRPr>
          </a:p>
        </p:txBody>
      </p:sp>
      <p:sp>
        <p:nvSpPr>
          <p:cNvPr id="5" name="Title 1"/>
          <p:cNvSpPr>
            <a:spLocks noGrp="1"/>
          </p:cNvSpPr>
          <p:nvPr>
            <p:ph type="title"/>
          </p:nvPr>
        </p:nvSpPr>
        <p:spPr>
          <a:xfrm>
            <a:off x="0" y="0"/>
            <a:ext cx="9143999" cy="936551"/>
          </a:xfrm>
          <a:solidFill>
            <a:srgbClr val="FFFF99"/>
          </a:solidFill>
          <a:ln>
            <a:solidFill>
              <a:schemeClr val="tx1"/>
            </a:solidFill>
          </a:ln>
        </p:spPr>
        <p:txBody>
          <a:bodyPr/>
          <a:lstStyle/>
          <a:p>
            <a:pPr algn="just"/>
            <a:r>
              <a:rPr lang="en-US" sz="2800" b="0" dirty="0" smtClean="0">
                <a:solidFill>
                  <a:schemeClr val="tx1"/>
                </a:solidFill>
              </a:rPr>
              <a:t>Tổ 5: </a:t>
            </a:r>
            <a:r>
              <a:rPr lang="en-US" sz="2800" b="0" dirty="0" smtClean="0">
                <a:solidFill>
                  <a:schemeClr val="tx1"/>
                </a:solidFill>
                <a:latin typeface="Constantia" pitchFamily="18" charset="0"/>
              </a:rPr>
              <a:t>Bạn có thể làm gì để góp phần xây dựng nếp sống văn minh, lịch sự trong trường học?</a:t>
            </a:r>
            <a:endParaRPr lang="en-US" sz="2800" dirty="0">
              <a:solidFill>
                <a:schemeClr val="tx1"/>
              </a:solidFill>
            </a:endParaRPr>
          </a:p>
        </p:txBody>
      </p:sp>
    </p:spTree>
    <p:extLst>
      <p:ext uri="{BB962C8B-B14F-4D97-AF65-F5344CB8AC3E}">
        <p14:creationId xmlns:p14="http://schemas.microsoft.com/office/powerpoint/2010/main" val="3023159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Response to Intervention: The Alphabet by Slidesgo">
  <a:themeElements>
    <a:clrScheme name="Simple Light">
      <a:dk1>
        <a:srgbClr val="3F2732"/>
      </a:dk1>
      <a:lt1>
        <a:srgbClr val="FAF4F2"/>
      </a:lt1>
      <a:dk2>
        <a:srgbClr val="3F2732"/>
      </a:dk2>
      <a:lt2>
        <a:srgbClr val="FAF4F2"/>
      </a:lt2>
      <a:accent1>
        <a:srgbClr val="FF835F"/>
      </a:accent1>
      <a:accent2>
        <a:srgbClr val="ACDCDC"/>
      </a:accent2>
      <a:accent3>
        <a:srgbClr val="FFB034"/>
      </a:accent3>
      <a:accent4>
        <a:srgbClr val="55C2B1"/>
      </a:accent4>
      <a:accent5>
        <a:srgbClr val="8C4C5E"/>
      </a:accent5>
      <a:accent6>
        <a:srgbClr val="FFC4C7"/>
      </a:accent6>
      <a:hlink>
        <a:srgbClr val="3F273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1092</TotalTime>
  <Words>276</Words>
  <Application>Microsoft Office PowerPoint</Application>
  <PresentationFormat>On-screen Show (16:9)</PresentationFormat>
  <Paragraphs>20</Paragraphs>
  <Slides>8</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Times New Roman</vt:lpstr>
      <vt:lpstr>Delius Unicase</vt:lpstr>
      <vt:lpstr>Constantia</vt:lpstr>
      <vt:lpstr>Comfortaa</vt:lpstr>
      <vt:lpstr>DaunPenh</vt:lpstr>
      <vt:lpstr>iCiel Cucho</vt:lpstr>
      <vt:lpstr>Chewy</vt:lpstr>
      <vt:lpstr>Response to Intervention: The Alphabet by Slidesgo</vt:lpstr>
      <vt:lpstr>THẢO LUẬN NHÓM NHỎ  VỀ MỘT VẤN ĐỀ  CẦN CÓ GIẢI PHÁP THỐNG NHẤT</vt:lpstr>
      <vt:lpstr>PowerPoint Presentation</vt:lpstr>
      <vt:lpstr>Tổ 1: Cần làm gì để hình thành thói quen đọc sách?</vt:lpstr>
      <vt:lpstr>Tổ 1: Cần làm gì để hình thành thói quen đọc sách?</vt:lpstr>
      <vt:lpstr>- Cùng nhau học:      Trao đổi, bàn luận, nói hiểu biết của mình về kiến thức được học trên lớp - Giúp đỡ khi bạn gặp khó khăn:     Hướng dẫn rõ ràng cách giải một bài toán khó hay các bước viết một bài văn hay là cách hữu hiệu để giúp bạn tiến bộ - Thi đua với nhau:     Cùng thi đua kết quả học tập với nhau là cách mỗi cá nhân tự tạo ra động lực để học tập tốt hơn</vt:lpstr>
      <vt:lpstr>- Sắp xếp thời gian hợp lí vào ban ngày để làm bài - Dành thời gian ban đêm hoặc sáng sớm để tập trung học bài</vt:lpstr>
      <vt:lpstr>- Đọc ngữ liệu, trả lời câu hỏi trong từng bài học - Sử dụng sổ tay văn học để ghi lại những cảm nhận, suy nghĩ và cùng trao đổi, chia sẻ với thầy cô, bạn bè - Thành lập câu lạc bộ đọc sách để cùng chia sẻ văn hóa đọc - Tạo nhóm thảo luận - Làm thẻ thông tin - ...</vt:lpstr>
      <vt:lpstr>- Mỗi cá nhân hãy tự mình là người văn minh, lịch sự trong cách ăn mặc, nói năng, giao tiếp với thầy cô, bạn bè. - Cùng với Chi đội, Liên đội xây dựng các tiêu chuẩn về nếp sống văn minh, lịch sự và tham gia giám sát để khen thưởng hoặc phê bình, giúp tạo ra môi trường giáo dục tốt nhất.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TÓM TẮT NỘI DUNG CHÍNH CỦA MỘT VĂN BẢN BẰNG SƠ ĐỒ</dc:title>
  <dc:creator>Administrator</dc:creator>
  <cp:lastModifiedBy>Windows User</cp:lastModifiedBy>
  <cp:revision>54</cp:revision>
  <dcterms:modified xsi:type="dcterms:W3CDTF">2021-10-02T04:04:34Z</dcterms:modified>
</cp:coreProperties>
</file>